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2" r:id="rId4"/>
    <p:sldId id="257" r:id="rId5"/>
    <p:sldId id="276" r:id="rId6"/>
    <p:sldId id="259" r:id="rId7"/>
    <p:sldId id="261" r:id="rId8"/>
    <p:sldId id="280" r:id="rId9"/>
    <p:sldId id="273" r:id="rId10"/>
    <p:sldId id="277" r:id="rId11"/>
    <p:sldId id="278" r:id="rId12"/>
    <p:sldId id="279" r:id="rId13"/>
    <p:sldId id="267" r:id="rId14"/>
    <p:sldId id="284" r:id="rId15"/>
    <p:sldId id="274" r:id="rId16"/>
    <p:sldId id="281" r:id="rId17"/>
    <p:sldId id="282" r:id="rId18"/>
    <p:sldId id="264" r:id="rId19"/>
    <p:sldId id="266"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582AA7-A8AF-4F9E-BBD0-40FBDEBD0C07}" v="8" dt="2022-06-10T09:45:29.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57" autoAdjust="0"/>
  </p:normalViewPr>
  <p:slideViewPr>
    <p:cSldViewPr snapToGrid="0">
      <p:cViewPr varScale="1">
        <p:scale>
          <a:sx n="79" d="100"/>
          <a:sy n="79" d="100"/>
        </p:scale>
        <p:origin x="86" y="130"/>
      </p:cViewPr>
      <p:guideLst/>
    </p:cSldViewPr>
  </p:slideViewPr>
  <p:outlineViewPr>
    <p:cViewPr>
      <p:scale>
        <a:sx n="33" d="100"/>
        <a:sy n="33" d="100"/>
      </p:scale>
      <p:origin x="0" y="-20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Hilton" userId="31a9db45-2415-4af0-8858-c9da64812ddf" providerId="ADAL" clId="{61582AA7-A8AF-4F9E-BBD0-40FBDEBD0C07}"/>
    <pc:docChg chg="custSel addSld modSld">
      <pc:chgData name="Ruth Hilton" userId="31a9db45-2415-4af0-8858-c9da64812ddf" providerId="ADAL" clId="{61582AA7-A8AF-4F9E-BBD0-40FBDEBD0C07}" dt="2022-06-10T09:45:36.337" v="850" actId="1076"/>
      <pc:docMkLst>
        <pc:docMk/>
      </pc:docMkLst>
      <pc:sldChg chg="modSp mod">
        <pc:chgData name="Ruth Hilton" userId="31a9db45-2415-4af0-8858-c9da64812ddf" providerId="ADAL" clId="{61582AA7-A8AF-4F9E-BBD0-40FBDEBD0C07}" dt="2022-06-10T09:43:54.840" v="764" actId="14100"/>
        <pc:sldMkLst>
          <pc:docMk/>
          <pc:sldMk cId="3384834291" sldId="267"/>
        </pc:sldMkLst>
        <pc:spChg chg="mod">
          <ac:chgData name="Ruth Hilton" userId="31a9db45-2415-4af0-8858-c9da64812ddf" providerId="ADAL" clId="{61582AA7-A8AF-4F9E-BBD0-40FBDEBD0C07}" dt="2022-06-10T09:43:54.840" v="764" actId="14100"/>
          <ac:spMkLst>
            <pc:docMk/>
            <pc:sldMk cId="3384834291" sldId="267"/>
            <ac:spMk id="3" creationId="{9D829C2E-53DF-474B-9ABE-986BFCC933D6}"/>
          </ac:spMkLst>
        </pc:spChg>
      </pc:sldChg>
      <pc:sldChg chg="modSp mod">
        <pc:chgData name="Ruth Hilton" userId="31a9db45-2415-4af0-8858-c9da64812ddf" providerId="ADAL" clId="{61582AA7-A8AF-4F9E-BBD0-40FBDEBD0C07}" dt="2022-06-09T22:31:08.101" v="17" actId="14100"/>
        <pc:sldMkLst>
          <pc:docMk/>
          <pc:sldMk cId="1600240860" sldId="274"/>
        </pc:sldMkLst>
        <pc:spChg chg="mod">
          <ac:chgData name="Ruth Hilton" userId="31a9db45-2415-4af0-8858-c9da64812ddf" providerId="ADAL" clId="{61582AA7-A8AF-4F9E-BBD0-40FBDEBD0C07}" dt="2022-06-09T22:31:03.195" v="16" actId="14100"/>
          <ac:spMkLst>
            <pc:docMk/>
            <pc:sldMk cId="1600240860" sldId="274"/>
            <ac:spMk id="2" creationId="{C524E3A0-5655-5D3B-72F1-787798F5C96A}"/>
          </ac:spMkLst>
        </pc:spChg>
        <pc:picChg chg="mod">
          <ac:chgData name="Ruth Hilton" userId="31a9db45-2415-4af0-8858-c9da64812ddf" providerId="ADAL" clId="{61582AA7-A8AF-4F9E-BBD0-40FBDEBD0C07}" dt="2022-06-09T22:31:08.101" v="17" actId="14100"/>
          <ac:picMkLst>
            <pc:docMk/>
            <pc:sldMk cId="1600240860" sldId="274"/>
            <ac:picMk id="6" creationId="{DAA81AE0-30C4-546D-228C-27D9D5952CC0}"/>
          </ac:picMkLst>
        </pc:picChg>
      </pc:sldChg>
      <pc:sldChg chg="modSp mod">
        <pc:chgData name="Ruth Hilton" userId="31a9db45-2415-4af0-8858-c9da64812ddf" providerId="ADAL" clId="{61582AA7-A8AF-4F9E-BBD0-40FBDEBD0C07}" dt="2022-06-09T22:31:49.524" v="35" actId="27636"/>
        <pc:sldMkLst>
          <pc:docMk/>
          <pc:sldMk cId="2787969652" sldId="281"/>
        </pc:sldMkLst>
        <pc:spChg chg="mod">
          <ac:chgData name="Ruth Hilton" userId="31a9db45-2415-4af0-8858-c9da64812ddf" providerId="ADAL" clId="{61582AA7-A8AF-4F9E-BBD0-40FBDEBD0C07}" dt="2022-06-09T22:31:49.524" v="35" actId="27636"/>
          <ac:spMkLst>
            <pc:docMk/>
            <pc:sldMk cId="2787969652" sldId="281"/>
            <ac:spMk id="3" creationId="{C9D49C89-799A-8852-96EB-A8A920E7B793}"/>
          </ac:spMkLst>
        </pc:spChg>
      </pc:sldChg>
      <pc:sldChg chg="modSp mod">
        <pc:chgData name="Ruth Hilton" userId="31a9db45-2415-4af0-8858-c9da64812ddf" providerId="ADAL" clId="{61582AA7-A8AF-4F9E-BBD0-40FBDEBD0C07}" dt="2022-06-09T22:32:13.633" v="43" actId="14100"/>
        <pc:sldMkLst>
          <pc:docMk/>
          <pc:sldMk cId="914832888" sldId="282"/>
        </pc:sldMkLst>
        <pc:spChg chg="mod">
          <ac:chgData name="Ruth Hilton" userId="31a9db45-2415-4af0-8858-c9da64812ddf" providerId="ADAL" clId="{61582AA7-A8AF-4F9E-BBD0-40FBDEBD0C07}" dt="2022-06-09T22:32:13.633" v="43" actId="14100"/>
          <ac:spMkLst>
            <pc:docMk/>
            <pc:sldMk cId="914832888" sldId="282"/>
            <ac:spMk id="3" creationId="{CE1D3E24-EEE2-9915-392A-C89022A613E8}"/>
          </ac:spMkLst>
        </pc:spChg>
      </pc:sldChg>
      <pc:sldChg chg="addSp delSp modSp new mod setBg">
        <pc:chgData name="Ruth Hilton" userId="31a9db45-2415-4af0-8858-c9da64812ddf" providerId="ADAL" clId="{61582AA7-A8AF-4F9E-BBD0-40FBDEBD0C07}" dt="2022-06-09T22:41:53.688" v="739" actId="14100"/>
        <pc:sldMkLst>
          <pc:docMk/>
          <pc:sldMk cId="416035713" sldId="283"/>
        </pc:sldMkLst>
        <pc:spChg chg="add del mod">
          <ac:chgData name="Ruth Hilton" userId="31a9db45-2415-4af0-8858-c9da64812ddf" providerId="ADAL" clId="{61582AA7-A8AF-4F9E-BBD0-40FBDEBD0C07}" dt="2022-06-09T22:32:45.589" v="48"/>
          <ac:spMkLst>
            <pc:docMk/>
            <pc:sldMk cId="416035713" sldId="283"/>
            <ac:spMk id="2" creationId="{C90706DD-4B59-AB3B-CB10-3AF73F66C00A}"/>
          </ac:spMkLst>
        </pc:spChg>
        <pc:spChg chg="add mod ord">
          <ac:chgData name="Ruth Hilton" userId="31a9db45-2415-4af0-8858-c9da64812ddf" providerId="ADAL" clId="{61582AA7-A8AF-4F9E-BBD0-40FBDEBD0C07}" dt="2022-06-09T22:41:23.911" v="735" actId="255"/>
          <ac:spMkLst>
            <pc:docMk/>
            <pc:sldMk cId="416035713" sldId="283"/>
            <ac:spMk id="3" creationId="{F81AD776-5713-DD3B-126F-9A1FB1C7AF7A}"/>
          </ac:spMkLst>
        </pc:spChg>
        <pc:spChg chg="add">
          <ac:chgData name="Ruth Hilton" userId="31a9db45-2415-4af0-8858-c9da64812ddf" providerId="ADAL" clId="{61582AA7-A8AF-4F9E-BBD0-40FBDEBD0C07}" dt="2022-06-09T22:37:49.147" v="664" actId="26606"/>
          <ac:spMkLst>
            <pc:docMk/>
            <pc:sldMk cId="416035713" sldId="283"/>
            <ac:spMk id="10" creationId="{8181FC64-B306-4821-98E2-780662EFC486}"/>
          </ac:spMkLst>
        </pc:spChg>
        <pc:spChg chg="add">
          <ac:chgData name="Ruth Hilton" userId="31a9db45-2415-4af0-8858-c9da64812ddf" providerId="ADAL" clId="{61582AA7-A8AF-4F9E-BBD0-40FBDEBD0C07}" dt="2022-06-09T22:37:49.147" v="664" actId="26606"/>
          <ac:spMkLst>
            <pc:docMk/>
            <pc:sldMk cId="416035713" sldId="283"/>
            <ac:spMk id="12" creationId="{5871FC61-DD4E-47D4-81FD-8A7E7D12B371}"/>
          </ac:spMkLst>
        </pc:spChg>
        <pc:spChg chg="add">
          <ac:chgData name="Ruth Hilton" userId="31a9db45-2415-4af0-8858-c9da64812ddf" providerId="ADAL" clId="{61582AA7-A8AF-4F9E-BBD0-40FBDEBD0C07}" dt="2022-06-09T22:37:49.147" v="664" actId="26606"/>
          <ac:spMkLst>
            <pc:docMk/>
            <pc:sldMk cId="416035713" sldId="283"/>
            <ac:spMk id="14" creationId="{F9EC3F91-A75C-4F74-867E-E4C28C13546B}"/>
          </ac:spMkLst>
        </pc:spChg>
        <pc:spChg chg="add">
          <ac:chgData name="Ruth Hilton" userId="31a9db45-2415-4af0-8858-c9da64812ddf" providerId="ADAL" clId="{61582AA7-A8AF-4F9E-BBD0-40FBDEBD0C07}" dt="2022-06-09T22:37:49.147" v="664" actId="26606"/>
          <ac:spMkLst>
            <pc:docMk/>
            <pc:sldMk cId="416035713" sldId="283"/>
            <ac:spMk id="16" creationId="{829A1E2C-5AC8-40FC-99E9-832069D39792}"/>
          </ac:spMkLst>
        </pc:spChg>
        <pc:picChg chg="add mod">
          <ac:chgData name="Ruth Hilton" userId="31a9db45-2415-4af0-8858-c9da64812ddf" providerId="ADAL" clId="{61582AA7-A8AF-4F9E-BBD0-40FBDEBD0C07}" dt="2022-06-09T22:38:21.710" v="671" actId="1076"/>
          <ac:picMkLst>
            <pc:docMk/>
            <pc:sldMk cId="416035713" sldId="283"/>
            <ac:picMk id="5" creationId="{3A019282-24D1-A2FD-1322-3B0857734241}"/>
          </ac:picMkLst>
        </pc:picChg>
        <pc:picChg chg="add mod">
          <ac:chgData name="Ruth Hilton" userId="31a9db45-2415-4af0-8858-c9da64812ddf" providerId="ADAL" clId="{61582AA7-A8AF-4F9E-BBD0-40FBDEBD0C07}" dt="2022-06-09T22:41:53.688" v="739" actId="14100"/>
          <ac:picMkLst>
            <pc:docMk/>
            <pc:sldMk cId="416035713" sldId="283"/>
            <ac:picMk id="11" creationId="{3DB43D34-0321-E9B7-3814-6348F5FC1E70}"/>
          </ac:picMkLst>
        </pc:picChg>
      </pc:sldChg>
      <pc:sldChg chg="addSp modSp new mod">
        <pc:chgData name="Ruth Hilton" userId="31a9db45-2415-4af0-8858-c9da64812ddf" providerId="ADAL" clId="{61582AA7-A8AF-4F9E-BBD0-40FBDEBD0C07}" dt="2022-06-10T09:45:36.337" v="850" actId="1076"/>
        <pc:sldMkLst>
          <pc:docMk/>
          <pc:sldMk cId="2459316645" sldId="284"/>
        </pc:sldMkLst>
        <pc:spChg chg="add mod">
          <ac:chgData name="Ruth Hilton" userId="31a9db45-2415-4af0-8858-c9da64812ddf" providerId="ADAL" clId="{61582AA7-A8AF-4F9E-BBD0-40FBDEBD0C07}" dt="2022-06-10T09:45:09.642" v="848" actId="20577"/>
          <ac:spMkLst>
            <pc:docMk/>
            <pc:sldMk cId="2459316645" sldId="284"/>
            <ac:spMk id="2" creationId="{9815B460-83AA-33E6-2F02-708A0D112AB1}"/>
          </ac:spMkLst>
        </pc:spChg>
        <pc:picChg chg="add mod">
          <ac:chgData name="Ruth Hilton" userId="31a9db45-2415-4af0-8858-c9da64812ddf" providerId="ADAL" clId="{61582AA7-A8AF-4F9E-BBD0-40FBDEBD0C07}" dt="2022-06-10T09:45:36.337" v="850" actId="1076"/>
          <ac:picMkLst>
            <pc:docMk/>
            <pc:sldMk cId="2459316645" sldId="284"/>
            <ac:picMk id="3" creationId="{CBFFFB50-E34B-3935-10D0-06BD3EDA319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16E9-3E32-4ACF-BC8B-340D74C719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DEEB40-64E4-4323-857A-DE2EFC61D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6781ED5-B017-4A25-BAFA-1841A4EC3A6D}"/>
              </a:ext>
            </a:extLst>
          </p:cNvPr>
          <p:cNvSpPr>
            <a:spLocks noGrp="1"/>
          </p:cNvSpPr>
          <p:nvPr>
            <p:ph type="dt" sz="half" idx="10"/>
          </p:nvPr>
        </p:nvSpPr>
        <p:spPr/>
        <p:txBody>
          <a:bodyPr/>
          <a:lstStyle/>
          <a:p>
            <a:fld id="{E2752396-55AC-4818-8277-3354CA875A38}" type="datetimeFigureOut">
              <a:rPr lang="en-GB" smtClean="0"/>
              <a:t>10/06/2022</a:t>
            </a:fld>
            <a:endParaRPr lang="en-GB"/>
          </a:p>
        </p:txBody>
      </p:sp>
      <p:sp>
        <p:nvSpPr>
          <p:cNvPr id="5" name="Footer Placeholder 4">
            <a:extLst>
              <a:ext uri="{FF2B5EF4-FFF2-40B4-BE49-F238E27FC236}">
                <a16:creationId xmlns:a16="http://schemas.microsoft.com/office/drawing/2014/main" id="{CD41C9AC-E169-44B8-BCFB-936D4B112D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E36F64-5279-4474-A986-0547CCF4782F}"/>
              </a:ext>
            </a:extLst>
          </p:cNvPr>
          <p:cNvSpPr>
            <a:spLocks noGrp="1"/>
          </p:cNvSpPr>
          <p:nvPr>
            <p:ph type="sldNum" sz="quarter" idx="12"/>
          </p:nvPr>
        </p:nvSpPr>
        <p:spPr/>
        <p:txBody>
          <a:bodyPr/>
          <a:lstStyle/>
          <a:p>
            <a:fld id="{ECCDD24C-F8E1-475F-BC1C-77F997BBC00D}" type="slidenum">
              <a:rPr lang="en-GB" smtClean="0"/>
              <a:t>‹#›</a:t>
            </a:fld>
            <a:endParaRPr lang="en-GB"/>
          </a:p>
        </p:txBody>
      </p:sp>
    </p:spTree>
    <p:extLst>
      <p:ext uri="{BB962C8B-B14F-4D97-AF65-F5344CB8AC3E}">
        <p14:creationId xmlns:p14="http://schemas.microsoft.com/office/powerpoint/2010/main" val="2204661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F6DA4-C143-4953-BA51-ABD334091D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6FF4F9-315C-40E9-B41B-4C080F248B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F3B676-8B0A-4A78-834C-F92DA5856936}"/>
              </a:ext>
            </a:extLst>
          </p:cNvPr>
          <p:cNvSpPr>
            <a:spLocks noGrp="1"/>
          </p:cNvSpPr>
          <p:nvPr>
            <p:ph type="dt" sz="half" idx="10"/>
          </p:nvPr>
        </p:nvSpPr>
        <p:spPr/>
        <p:txBody>
          <a:bodyPr/>
          <a:lstStyle/>
          <a:p>
            <a:fld id="{E2752396-55AC-4818-8277-3354CA875A38}" type="datetimeFigureOut">
              <a:rPr lang="en-GB" smtClean="0"/>
              <a:t>10/06/2022</a:t>
            </a:fld>
            <a:endParaRPr lang="en-GB"/>
          </a:p>
        </p:txBody>
      </p:sp>
      <p:sp>
        <p:nvSpPr>
          <p:cNvPr id="5" name="Footer Placeholder 4">
            <a:extLst>
              <a:ext uri="{FF2B5EF4-FFF2-40B4-BE49-F238E27FC236}">
                <a16:creationId xmlns:a16="http://schemas.microsoft.com/office/drawing/2014/main" id="{8897A297-C169-4CAC-BEDF-40DAE4DC2E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113561-76A0-4E5A-920C-F804787689CA}"/>
              </a:ext>
            </a:extLst>
          </p:cNvPr>
          <p:cNvSpPr>
            <a:spLocks noGrp="1"/>
          </p:cNvSpPr>
          <p:nvPr>
            <p:ph type="sldNum" sz="quarter" idx="12"/>
          </p:nvPr>
        </p:nvSpPr>
        <p:spPr/>
        <p:txBody>
          <a:bodyPr/>
          <a:lstStyle/>
          <a:p>
            <a:fld id="{ECCDD24C-F8E1-475F-BC1C-77F997BBC00D}" type="slidenum">
              <a:rPr lang="en-GB" smtClean="0"/>
              <a:t>‹#›</a:t>
            </a:fld>
            <a:endParaRPr lang="en-GB"/>
          </a:p>
        </p:txBody>
      </p:sp>
    </p:spTree>
    <p:extLst>
      <p:ext uri="{BB962C8B-B14F-4D97-AF65-F5344CB8AC3E}">
        <p14:creationId xmlns:p14="http://schemas.microsoft.com/office/powerpoint/2010/main" val="3777931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0237BA-147D-49D3-B103-9AD4468CAB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FF47F5-3E91-44FD-93C9-F95674CAF0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B4B49F-1E68-4EB4-8A98-C5BBE58AC908}"/>
              </a:ext>
            </a:extLst>
          </p:cNvPr>
          <p:cNvSpPr>
            <a:spLocks noGrp="1"/>
          </p:cNvSpPr>
          <p:nvPr>
            <p:ph type="dt" sz="half" idx="10"/>
          </p:nvPr>
        </p:nvSpPr>
        <p:spPr/>
        <p:txBody>
          <a:bodyPr/>
          <a:lstStyle/>
          <a:p>
            <a:fld id="{E2752396-55AC-4818-8277-3354CA875A38}" type="datetimeFigureOut">
              <a:rPr lang="en-GB" smtClean="0"/>
              <a:t>10/06/2022</a:t>
            </a:fld>
            <a:endParaRPr lang="en-GB"/>
          </a:p>
        </p:txBody>
      </p:sp>
      <p:sp>
        <p:nvSpPr>
          <p:cNvPr id="5" name="Footer Placeholder 4">
            <a:extLst>
              <a:ext uri="{FF2B5EF4-FFF2-40B4-BE49-F238E27FC236}">
                <a16:creationId xmlns:a16="http://schemas.microsoft.com/office/drawing/2014/main" id="{1810976E-D8CC-4CA6-A786-C844C698BC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E8044B-4EE7-4A50-858E-77B1AF940CDE}"/>
              </a:ext>
            </a:extLst>
          </p:cNvPr>
          <p:cNvSpPr>
            <a:spLocks noGrp="1"/>
          </p:cNvSpPr>
          <p:nvPr>
            <p:ph type="sldNum" sz="quarter" idx="12"/>
          </p:nvPr>
        </p:nvSpPr>
        <p:spPr/>
        <p:txBody>
          <a:bodyPr/>
          <a:lstStyle/>
          <a:p>
            <a:fld id="{ECCDD24C-F8E1-475F-BC1C-77F997BBC00D}" type="slidenum">
              <a:rPr lang="en-GB" smtClean="0"/>
              <a:t>‹#›</a:t>
            </a:fld>
            <a:endParaRPr lang="en-GB"/>
          </a:p>
        </p:txBody>
      </p:sp>
    </p:spTree>
    <p:extLst>
      <p:ext uri="{BB962C8B-B14F-4D97-AF65-F5344CB8AC3E}">
        <p14:creationId xmlns:p14="http://schemas.microsoft.com/office/powerpoint/2010/main" val="23939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5E1DF-8084-4278-B085-5BD029EDC8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78D415-63A2-480E-BC20-AA6D5CC983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4ED460-6CE8-43F5-B6D9-C46D362439C3}"/>
              </a:ext>
            </a:extLst>
          </p:cNvPr>
          <p:cNvSpPr>
            <a:spLocks noGrp="1"/>
          </p:cNvSpPr>
          <p:nvPr>
            <p:ph type="dt" sz="half" idx="10"/>
          </p:nvPr>
        </p:nvSpPr>
        <p:spPr/>
        <p:txBody>
          <a:bodyPr/>
          <a:lstStyle/>
          <a:p>
            <a:fld id="{E2752396-55AC-4818-8277-3354CA875A38}" type="datetimeFigureOut">
              <a:rPr lang="en-GB" smtClean="0"/>
              <a:t>10/06/2022</a:t>
            </a:fld>
            <a:endParaRPr lang="en-GB"/>
          </a:p>
        </p:txBody>
      </p:sp>
      <p:sp>
        <p:nvSpPr>
          <p:cNvPr id="5" name="Footer Placeholder 4">
            <a:extLst>
              <a:ext uri="{FF2B5EF4-FFF2-40B4-BE49-F238E27FC236}">
                <a16:creationId xmlns:a16="http://schemas.microsoft.com/office/drawing/2014/main" id="{B00C6924-A897-4B5E-B817-10F70FE69D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BFE944-D72D-4CB7-9901-6FAFB13A18AA}"/>
              </a:ext>
            </a:extLst>
          </p:cNvPr>
          <p:cNvSpPr>
            <a:spLocks noGrp="1"/>
          </p:cNvSpPr>
          <p:nvPr>
            <p:ph type="sldNum" sz="quarter" idx="12"/>
          </p:nvPr>
        </p:nvSpPr>
        <p:spPr/>
        <p:txBody>
          <a:bodyPr/>
          <a:lstStyle/>
          <a:p>
            <a:fld id="{ECCDD24C-F8E1-475F-BC1C-77F997BBC00D}" type="slidenum">
              <a:rPr lang="en-GB" smtClean="0"/>
              <a:t>‹#›</a:t>
            </a:fld>
            <a:endParaRPr lang="en-GB"/>
          </a:p>
        </p:txBody>
      </p:sp>
    </p:spTree>
    <p:extLst>
      <p:ext uri="{BB962C8B-B14F-4D97-AF65-F5344CB8AC3E}">
        <p14:creationId xmlns:p14="http://schemas.microsoft.com/office/powerpoint/2010/main" val="1580163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82AFB-5120-4FEA-8A85-B1ABEC0752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9E08CF-19FF-4398-A307-F4EC982FE8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CE5D67-FD42-499E-9BED-F8642004866B}"/>
              </a:ext>
            </a:extLst>
          </p:cNvPr>
          <p:cNvSpPr>
            <a:spLocks noGrp="1"/>
          </p:cNvSpPr>
          <p:nvPr>
            <p:ph type="dt" sz="half" idx="10"/>
          </p:nvPr>
        </p:nvSpPr>
        <p:spPr/>
        <p:txBody>
          <a:bodyPr/>
          <a:lstStyle/>
          <a:p>
            <a:fld id="{E2752396-55AC-4818-8277-3354CA875A38}" type="datetimeFigureOut">
              <a:rPr lang="en-GB" smtClean="0"/>
              <a:t>10/06/2022</a:t>
            </a:fld>
            <a:endParaRPr lang="en-GB"/>
          </a:p>
        </p:txBody>
      </p:sp>
      <p:sp>
        <p:nvSpPr>
          <p:cNvPr id="5" name="Footer Placeholder 4">
            <a:extLst>
              <a:ext uri="{FF2B5EF4-FFF2-40B4-BE49-F238E27FC236}">
                <a16:creationId xmlns:a16="http://schemas.microsoft.com/office/drawing/2014/main" id="{EEB12355-B847-40C6-9522-0B368E9358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1159FE-3C21-466D-8A30-320535DC6F1C}"/>
              </a:ext>
            </a:extLst>
          </p:cNvPr>
          <p:cNvSpPr>
            <a:spLocks noGrp="1"/>
          </p:cNvSpPr>
          <p:nvPr>
            <p:ph type="sldNum" sz="quarter" idx="12"/>
          </p:nvPr>
        </p:nvSpPr>
        <p:spPr/>
        <p:txBody>
          <a:bodyPr/>
          <a:lstStyle/>
          <a:p>
            <a:fld id="{ECCDD24C-F8E1-475F-BC1C-77F997BBC00D}" type="slidenum">
              <a:rPr lang="en-GB" smtClean="0"/>
              <a:t>‹#›</a:t>
            </a:fld>
            <a:endParaRPr lang="en-GB"/>
          </a:p>
        </p:txBody>
      </p:sp>
    </p:spTree>
    <p:extLst>
      <p:ext uri="{BB962C8B-B14F-4D97-AF65-F5344CB8AC3E}">
        <p14:creationId xmlns:p14="http://schemas.microsoft.com/office/powerpoint/2010/main" val="323343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77332-A669-4CBD-9F2F-7C57863839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AF8B0C-8CF8-4392-9BF0-CEEC8C94A2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48661B4-5693-4CA8-8525-0985E5671B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04DB3F-330D-4DBE-A618-0D55A0D43715}"/>
              </a:ext>
            </a:extLst>
          </p:cNvPr>
          <p:cNvSpPr>
            <a:spLocks noGrp="1"/>
          </p:cNvSpPr>
          <p:nvPr>
            <p:ph type="dt" sz="half" idx="10"/>
          </p:nvPr>
        </p:nvSpPr>
        <p:spPr/>
        <p:txBody>
          <a:bodyPr/>
          <a:lstStyle/>
          <a:p>
            <a:fld id="{E2752396-55AC-4818-8277-3354CA875A38}" type="datetimeFigureOut">
              <a:rPr lang="en-GB" smtClean="0"/>
              <a:t>10/06/2022</a:t>
            </a:fld>
            <a:endParaRPr lang="en-GB"/>
          </a:p>
        </p:txBody>
      </p:sp>
      <p:sp>
        <p:nvSpPr>
          <p:cNvPr id="6" name="Footer Placeholder 5">
            <a:extLst>
              <a:ext uri="{FF2B5EF4-FFF2-40B4-BE49-F238E27FC236}">
                <a16:creationId xmlns:a16="http://schemas.microsoft.com/office/drawing/2014/main" id="{0D86B2A5-6650-4DBD-80E8-A36A931E97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9F2C51-8433-4739-B36E-24F2254FEAD6}"/>
              </a:ext>
            </a:extLst>
          </p:cNvPr>
          <p:cNvSpPr>
            <a:spLocks noGrp="1"/>
          </p:cNvSpPr>
          <p:nvPr>
            <p:ph type="sldNum" sz="quarter" idx="12"/>
          </p:nvPr>
        </p:nvSpPr>
        <p:spPr/>
        <p:txBody>
          <a:bodyPr/>
          <a:lstStyle/>
          <a:p>
            <a:fld id="{ECCDD24C-F8E1-475F-BC1C-77F997BBC00D}" type="slidenum">
              <a:rPr lang="en-GB" smtClean="0"/>
              <a:t>‹#›</a:t>
            </a:fld>
            <a:endParaRPr lang="en-GB"/>
          </a:p>
        </p:txBody>
      </p:sp>
    </p:spTree>
    <p:extLst>
      <p:ext uri="{BB962C8B-B14F-4D97-AF65-F5344CB8AC3E}">
        <p14:creationId xmlns:p14="http://schemas.microsoft.com/office/powerpoint/2010/main" val="894592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CC990-D43D-4C47-8A9E-CECBED2D2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C0676A-8731-4BFF-9791-C292D4C19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62D901-0DD0-4BF7-AEB9-5B1A5995DD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1335E6-6CFB-4D44-BF20-F120447DD2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F637D2-54AE-4E29-98DD-B1C9CE3F93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0A757-8002-45A0-A173-7C4A8CECF57C}"/>
              </a:ext>
            </a:extLst>
          </p:cNvPr>
          <p:cNvSpPr>
            <a:spLocks noGrp="1"/>
          </p:cNvSpPr>
          <p:nvPr>
            <p:ph type="dt" sz="half" idx="10"/>
          </p:nvPr>
        </p:nvSpPr>
        <p:spPr/>
        <p:txBody>
          <a:bodyPr/>
          <a:lstStyle/>
          <a:p>
            <a:fld id="{E2752396-55AC-4818-8277-3354CA875A38}" type="datetimeFigureOut">
              <a:rPr lang="en-GB" smtClean="0"/>
              <a:t>10/06/2022</a:t>
            </a:fld>
            <a:endParaRPr lang="en-GB"/>
          </a:p>
        </p:txBody>
      </p:sp>
      <p:sp>
        <p:nvSpPr>
          <p:cNvPr id="8" name="Footer Placeholder 7">
            <a:extLst>
              <a:ext uri="{FF2B5EF4-FFF2-40B4-BE49-F238E27FC236}">
                <a16:creationId xmlns:a16="http://schemas.microsoft.com/office/drawing/2014/main" id="{AB75F355-4151-422C-837C-74E1BC26858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ACAC47-1528-449E-8CCF-927BAE391E58}"/>
              </a:ext>
            </a:extLst>
          </p:cNvPr>
          <p:cNvSpPr>
            <a:spLocks noGrp="1"/>
          </p:cNvSpPr>
          <p:nvPr>
            <p:ph type="sldNum" sz="quarter" idx="12"/>
          </p:nvPr>
        </p:nvSpPr>
        <p:spPr/>
        <p:txBody>
          <a:bodyPr/>
          <a:lstStyle/>
          <a:p>
            <a:fld id="{ECCDD24C-F8E1-475F-BC1C-77F997BBC00D}" type="slidenum">
              <a:rPr lang="en-GB" smtClean="0"/>
              <a:t>‹#›</a:t>
            </a:fld>
            <a:endParaRPr lang="en-GB"/>
          </a:p>
        </p:txBody>
      </p:sp>
    </p:spTree>
    <p:extLst>
      <p:ext uri="{BB962C8B-B14F-4D97-AF65-F5344CB8AC3E}">
        <p14:creationId xmlns:p14="http://schemas.microsoft.com/office/powerpoint/2010/main" val="2591745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1EEFA-4C05-4498-B9E3-D8F90F1AC1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4A28FA3-CD81-45E9-A1A5-7E8757B6F555}"/>
              </a:ext>
            </a:extLst>
          </p:cNvPr>
          <p:cNvSpPr>
            <a:spLocks noGrp="1"/>
          </p:cNvSpPr>
          <p:nvPr>
            <p:ph type="dt" sz="half" idx="10"/>
          </p:nvPr>
        </p:nvSpPr>
        <p:spPr/>
        <p:txBody>
          <a:bodyPr/>
          <a:lstStyle/>
          <a:p>
            <a:fld id="{E2752396-55AC-4818-8277-3354CA875A38}" type="datetimeFigureOut">
              <a:rPr lang="en-GB" smtClean="0"/>
              <a:t>10/06/2022</a:t>
            </a:fld>
            <a:endParaRPr lang="en-GB"/>
          </a:p>
        </p:txBody>
      </p:sp>
      <p:sp>
        <p:nvSpPr>
          <p:cNvPr id="4" name="Footer Placeholder 3">
            <a:extLst>
              <a:ext uri="{FF2B5EF4-FFF2-40B4-BE49-F238E27FC236}">
                <a16:creationId xmlns:a16="http://schemas.microsoft.com/office/drawing/2014/main" id="{F003D729-02C5-4F80-97C8-1FDACEE2F2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4028CAA-E486-4C5D-83CF-A9847F4EEA56}"/>
              </a:ext>
            </a:extLst>
          </p:cNvPr>
          <p:cNvSpPr>
            <a:spLocks noGrp="1"/>
          </p:cNvSpPr>
          <p:nvPr>
            <p:ph type="sldNum" sz="quarter" idx="12"/>
          </p:nvPr>
        </p:nvSpPr>
        <p:spPr/>
        <p:txBody>
          <a:bodyPr/>
          <a:lstStyle/>
          <a:p>
            <a:fld id="{ECCDD24C-F8E1-475F-BC1C-77F997BBC00D}" type="slidenum">
              <a:rPr lang="en-GB" smtClean="0"/>
              <a:t>‹#›</a:t>
            </a:fld>
            <a:endParaRPr lang="en-GB"/>
          </a:p>
        </p:txBody>
      </p:sp>
    </p:spTree>
    <p:extLst>
      <p:ext uri="{BB962C8B-B14F-4D97-AF65-F5344CB8AC3E}">
        <p14:creationId xmlns:p14="http://schemas.microsoft.com/office/powerpoint/2010/main" val="489141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49F9B6-4BB4-44AC-9DCE-AC5D8222ADFF}"/>
              </a:ext>
            </a:extLst>
          </p:cNvPr>
          <p:cNvSpPr>
            <a:spLocks noGrp="1"/>
          </p:cNvSpPr>
          <p:nvPr>
            <p:ph type="dt" sz="half" idx="10"/>
          </p:nvPr>
        </p:nvSpPr>
        <p:spPr/>
        <p:txBody>
          <a:bodyPr/>
          <a:lstStyle/>
          <a:p>
            <a:fld id="{E2752396-55AC-4818-8277-3354CA875A38}" type="datetimeFigureOut">
              <a:rPr lang="en-GB" smtClean="0"/>
              <a:t>10/06/2022</a:t>
            </a:fld>
            <a:endParaRPr lang="en-GB"/>
          </a:p>
        </p:txBody>
      </p:sp>
      <p:sp>
        <p:nvSpPr>
          <p:cNvPr id="3" name="Footer Placeholder 2">
            <a:extLst>
              <a:ext uri="{FF2B5EF4-FFF2-40B4-BE49-F238E27FC236}">
                <a16:creationId xmlns:a16="http://schemas.microsoft.com/office/drawing/2014/main" id="{6A8D2264-1FA4-4F4B-BAD4-4B65D6CE32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85FBCF5-5775-4741-8ED2-5B5B8BB9BD10}"/>
              </a:ext>
            </a:extLst>
          </p:cNvPr>
          <p:cNvSpPr>
            <a:spLocks noGrp="1"/>
          </p:cNvSpPr>
          <p:nvPr>
            <p:ph type="sldNum" sz="quarter" idx="12"/>
          </p:nvPr>
        </p:nvSpPr>
        <p:spPr/>
        <p:txBody>
          <a:bodyPr/>
          <a:lstStyle/>
          <a:p>
            <a:fld id="{ECCDD24C-F8E1-475F-BC1C-77F997BBC00D}" type="slidenum">
              <a:rPr lang="en-GB" smtClean="0"/>
              <a:t>‹#›</a:t>
            </a:fld>
            <a:endParaRPr lang="en-GB"/>
          </a:p>
        </p:txBody>
      </p:sp>
    </p:spTree>
    <p:extLst>
      <p:ext uri="{BB962C8B-B14F-4D97-AF65-F5344CB8AC3E}">
        <p14:creationId xmlns:p14="http://schemas.microsoft.com/office/powerpoint/2010/main" val="1058712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4ACE3-9222-4E07-8CD7-E8C832B16F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C7BC6C-ACC7-402E-9118-06B205B22E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546B3D-DEC5-4F3F-8184-F25021D37C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861AE5-33DB-467F-9C48-68257BA3F603}"/>
              </a:ext>
            </a:extLst>
          </p:cNvPr>
          <p:cNvSpPr>
            <a:spLocks noGrp="1"/>
          </p:cNvSpPr>
          <p:nvPr>
            <p:ph type="dt" sz="half" idx="10"/>
          </p:nvPr>
        </p:nvSpPr>
        <p:spPr/>
        <p:txBody>
          <a:bodyPr/>
          <a:lstStyle/>
          <a:p>
            <a:fld id="{E2752396-55AC-4818-8277-3354CA875A38}" type="datetimeFigureOut">
              <a:rPr lang="en-GB" smtClean="0"/>
              <a:t>10/06/2022</a:t>
            </a:fld>
            <a:endParaRPr lang="en-GB"/>
          </a:p>
        </p:txBody>
      </p:sp>
      <p:sp>
        <p:nvSpPr>
          <p:cNvPr id="6" name="Footer Placeholder 5">
            <a:extLst>
              <a:ext uri="{FF2B5EF4-FFF2-40B4-BE49-F238E27FC236}">
                <a16:creationId xmlns:a16="http://schemas.microsoft.com/office/drawing/2014/main" id="{B9BD2DA5-3D0D-4EAB-9596-2127248AFD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880176-C6E1-41F2-88CE-A9D611400288}"/>
              </a:ext>
            </a:extLst>
          </p:cNvPr>
          <p:cNvSpPr>
            <a:spLocks noGrp="1"/>
          </p:cNvSpPr>
          <p:nvPr>
            <p:ph type="sldNum" sz="quarter" idx="12"/>
          </p:nvPr>
        </p:nvSpPr>
        <p:spPr/>
        <p:txBody>
          <a:bodyPr/>
          <a:lstStyle/>
          <a:p>
            <a:fld id="{ECCDD24C-F8E1-475F-BC1C-77F997BBC00D}" type="slidenum">
              <a:rPr lang="en-GB" smtClean="0"/>
              <a:t>‹#›</a:t>
            </a:fld>
            <a:endParaRPr lang="en-GB"/>
          </a:p>
        </p:txBody>
      </p:sp>
    </p:spTree>
    <p:extLst>
      <p:ext uri="{BB962C8B-B14F-4D97-AF65-F5344CB8AC3E}">
        <p14:creationId xmlns:p14="http://schemas.microsoft.com/office/powerpoint/2010/main" val="3587611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F4B7-EF3F-48BC-BDCA-DC4484E105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15D180-75AD-46DC-AD73-A698683597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1683B6-9F32-4AAD-9090-B96DB4E5A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1A32A1-5A96-4D14-9FA9-D06D7E67C6AB}"/>
              </a:ext>
            </a:extLst>
          </p:cNvPr>
          <p:cNvSpPr>
            <a:spLocks noGrp="1"/>
          </p:cNvSpPr>
          <p:nvPr>
            <p:ph type="dt" sz="half" idx="10"/>
          </p:nvPr>
        </p:nvSpPr>
        <p:spPr/>
        <p:txBody>
          <a:bodyPr/>
          <a:lstStyle/>
          <a:p>
            <a:fld id="{E2752396-55AC-4818-8277-3354CA875A38}" type="datetimeFigureOut">
              <a:rPr lang="en-GB" smtClean="0"/>
              <a:t>10/06/2022</a:t>
            </a:fld>
            <a:endParaRPr lang="en-GB"/>
          </a:p>
        </p:txBody>
      </p:sp>
      <p:sp>
        <p:nvSpPr>
          <p:cNvPr id="6" name="Footer Placeholder 5">
            <a:extLst>
              <a:ext uri="{FF2B5EF4-FFF2-40B4-BE49-F238E27FC236}">
                <a16:creationId xmlns:a16="http://schemas.microsoft.com/office/drawing/2014/main" id="{AA0CCC9A-864A-415D-BE74-8434CD8709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FCCF3E-5669-4252-A975-E095B5BF7D13}"/>
              </a:ext>
            </a:extLst>
          </p:cNvPr>
          <p:cNvSpPr>
            <a:spLocks noGrp="1"/>
          </p:cNvSpPr>
          <p:nvPr>
            <p:ph type="sldNum" sz="quarter" idx="12"/>
          </p:nvPr>
        </p:nvSpPr>
        <p:spPr/>
        <p:txBody>
          <a:bodyPr/>
          <a:lstStyle/>
          <a:p>
            <a:fld id="{ECCDD24C-F8E1-475F-BC1C-77F997BBC00D}" type="slidenum">
              <a:rPr lang="en-GB" smtClean="0"/>
              <a:t>‹#›</a:t>
            </a:fld>
            <a:endParaRPr lang="en-GB"/>
          </a:p>
        </p:txBody>
      </p:sp>
    </p:spTree>
    <p:extLst>
      <p:ext uri="{BB962C8B-B14F-4D97-AF65-F5344CB8AC3E}">
        <p14:creationId xmlns:p14="http://schemas.microsoft.com/office/powerpoint/2010/main" val="1008521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AC28A7-B735-4FCD-9972-89A6D81401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F69831-3A85-44A5-8C27-C43FF49007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7C7B0B-6070-49F1-A814-276AE2C898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52396-55AC-4818-8277-3354CA875A38}" type="datetimeFigureOut">
              <a:rPr lang="en-GB" smtClean="0"/>
              <a:t>10/06/2022</a:t>
            </a:fld>
            <a:endParaRPr lang="en-GB"/>
          </a:p>
        </p:txBody>
      </p:sp>
      <p:sp>
        <p:nvSpPr>
          <p:cNvPr id="5" name="Footer Placeholder 4">
            <a:extLst>
              <a:ext uri="{FF2B5EF4-FFF2-40B4-BE49-F238E27FC236}">
                <a16:creationId xmlns:a16="http://schemas.microsoft.com/office/drawing/2014/main" id="{ABFCBE0C-E99B-45B9-B256-B82251447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5253CD-0C05-487C-B1BD-9BE430CF44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DD24C-F8E1-475F-BC1C-77F997BBC00D}" type="slidenum">
              <a:rPr lang="en-GB" smtClean="0"/>
              <a:t>‹#›</a:t>
            </a:fld>
            <a:endParaRPr lang="en-GB"/>
          </a:p>
        </p:txBody>
      </p:sp>
    </p:spTree>
    <p:extLst>
      <p:ext uri="{BB962C8B-B14F-4D97-AF65-F5344CB8AC3E}">
        <p14:creationId xmlns:p14="http://schemas.microsoft.com/office/powerpoint/2010/main" val="2636342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engleseabrook.org.uk/"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ngleseabrook.org.uk/"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engleseabrook.org.uk/"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55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11ECD-FD9E-4F0D-87EB-A13B3D4792E4}"/>
              </a:ext>
            </a:extLst>
          </p:cNvPr>
          <p:cNvSpPr>
            <a:spLocks noGrp="1"/>
          </p:cNvSpPr>
          <p:nvPr>
            <p:ph type="ctrTitle"/>
          </p:nvPr>
        </p:nvSpPr>
        <p:spPr>
          <a:xfrm>
            <a:off x="646744" y="640080"/>
            <a:ext cx="4173905" cy="5577818"/>
          </a:xfrm>
        </p:spPr>
        <p:txBody>
          <a:bodyPr vert="horz" lIns="91440" tIns="45720" rIns="91440" bIns="45720" rtlCol="0" anchor="ctr">
            <a:normAutofit/>
          </a:bodyPr>
          <a:lstStyle/>
          <a:p>
            <a:pPr algn="r"/>
            <a:r>
              <a:rPr lang="en-US" sz="5400" kern="1200" dirty="0">
                <a:solidFill>
                  <a:srgbClr val="FFFFFF"/>
                </a:solidFill>
                <a:effectLst/>
                <a:latin typeface="+mj-lt"/>
                <a:ea typeface="+mj-ea"/>
                <a:cs typeface="+mj-cs"/>
              </a:rPr>
              <a:t>Order</a:t>
            </a:r>
            <a:r>
              <a:rPr lang="en-US" sz="5400" kern="1200" spc="60" dirty="0">
                <a:solidFill>
                  <a:srgbClr val="FFFFFF"/>
                </a:solidFill>
                <a:effectLst/>
                <a:latin typeface="+mj-lt"/>
                <a:ea typeface="+mj-ea"/>
                <a:cs typeface="+mj-cs"/>
              </a:rPr>
              <a:t> </a:t>
            </a:r>
            <a:r>
              <a:rPr lang="en-US" sz="5400" kern="1200" dirty="0">
                <a:solidFill>
                  <a:srgbClr val="FFFFFF"/>
                </a:solidFill>
                <a:effectLst/>
                <a:latin typeface="+mj-lt"/>
                <a:ea typeface="+mj-ea"/>
                <a:cs typeface="+mj-cs"/>
              </a:rPr>
              <a:t>of</a:t>
            </a:r>
            <a:r>
              <a:rPr lang="en-US" sz="5400" kern="1200" spc="60" dirty="0">
                <a:solidFill>
                  <a:srgbClr val="FFFFFF"/>
                </a:solidFill>
                <a:effectLst/>
                <a:latin typeface="+mj-lt"/>
                <a:ea typeface="+mj-ea"/>
                <a:cs typeface="+mj-cs"/>
              </a:rPr>
              <a:t> </a:t>
            </a:r>
            <a:r>
              <a:rPr lang="en-US" sz="5400" kern="1200" dirty="0">
                <a:solidFill>
                  <a:srgbClr val="FFFFFF"/>
                </a:solidFill>
                <a:effectLst/>
                <a:latin typeface="+mj-lt"/>
                <a:ea typeface="+mj-ea"/>
                <a:cs typeface="+mj-cs"/>
              </a:rPr>
              <a:t>Service</a:t>
            </a:r>
            <a:r>
              <a:rPr lang="en-US" sz="5400" kern="1200" spc="55" dirty="0">
                <a:solidFill>
                  <a:srgbClr val="FFFFFF"/>
                </a:solidFill>
                <a:effectLst/>
                <a:latin typeface="+mj-lt"/>
                <a:ea typeface="+mj-ea"/>
                <a:cs typeface="+mj-cs"/>
              </a:rPr>
              <a:t> </a:t>
            </a:r>
            <a:r>
              <a:rPr lang="en-US" sz="5400" kern="1200" dirty="0">
                <a:solidFill>
                  <a:srgbClr val="FFFFFF"/>
                </a:solidFill>
                <a:effectLst/>
                <a:latin typeface="+mj-lt"/>
                <a:ea typeface="+mj-ea"/>
                <a:cs typeface="+mj-cs"/>
              </a:rPr>
              <a:t>for</a:t>
            </a:r>
            <a:r>
              <a:rPr lang="en-US" sz="5400" kern="1200" spc="70" dirty="0">
                <a:solidFill>
                  <a:srgbClr val="FFFFFF"/>
                </a:solidFill>
                <a:effectLst/>
                <a:latin typeface="+mj-lt"/>
                <a:ea typeface="+mj-ea"/>
                <a:cs typeface="+mj-cs"/>
              </a:rPr>
              <a:t> </a:t>
            </a:r>
            <a:r>
              <a:rPr lang="en-US" sz="5400" kern="1200" dirty="0">
                <a:solidFill>
                  <a:srgbClr val="FFFFFF"/>
                </a:solidFill>
                <a:effectLst/>
                <a:latin typeface="+mj-lt"/>
                <a:ea typeface="+mj-ea"/>
                <a:cs typeface="+mj-cs"/>
              </a:rPr>
              <a:t>the</a:t>
            </a:r>
            <a:r>
              <a:rPr lang="en-US" sz="5400" kern="1200" spc="50" dirty="0">
                <a:solidFill>
                  <a:srgbClr val="FFFFFF"/>
                </a:solidFill>
                <a:effectLst/>
                <a:latin typeface="+mj-lt"/>
                <a:ea typeface="+mj-ea"/>
                <a:cs typeface="+mj-cs"/>
              </a:rPr>
              <a:t> </a:t>
            </a:r>
            <a:r>
              <a:rPr lang="en-US" sz="5400" kern="1200" dirty="0">
                <a:solidFill>
                  <a:srgbClr val="FFFFFF"/>
                </a:solidFill>
                <a:effectLst/>
                <a:latin typeface="+mj-lt"/>
                <a:ea typeface="+mj-ea"/>
                <a:cs typeface="+mj-cs"/>
              </a:rPr>
              <a:t>250th</a:t>
            </a:r>
            <a:r>
              <a:rPr lang="en-US" sz="5400" kern="1200" spc="155" dirty="0">
                <a:solidFill>
                  <a:srgbClr val="FFFFFF"/>
                </a:solidFill>
                <a:effectLst/>
                <a:latin typeface="+mj-lt"/>
                <a:ea typeface="+mj-ea"/>
                <a:cs typeface="+mj-cs"/>
              </a:rPr>
              <a:t> </a:t>
            </a:r>
            <a:r>
              <a:rPr lang="en-US" sz="5400" kern="1200" dirty="0">
                <a:solidFill>
                  <a:srgbClr val="FFFFFF"/>
                </a:solidFill>
                <a:effectLst/>
                <a:latin typeface="+mj-lt"/>
                <a:ea typeface="+mj-ea"/>
                <a:cs typeface="+mj-cs"/>
              </a:rPr>
              <a:t>Anniversary</a:t>
            </a:r>
            <a:r>
              <a:rPr lang="en-US" sz="5400" kern="1200" spc="55" dirty="0">
                <a:solidFill>
                  <a:srgbClr val="FFFFFF"/>
                </a:solidFill>
                <a:effectLst/>
                <a:latin typeface="+mj-lt"/>
                <a:ea typeface="+mj-ea"/>
                <a:cs typeface="+mj-cs"/>
              </a:rPr>
              <a:t> </a:t>
            </a:r>
            <a:r>
              <a:rPr lang="en-US" sz="5400" kern="1200" dirty="0">
                <a:solidFill>
                  <a:srgbClr val="FFFFFF"/>
                </a:solidFill>
                <a:effectLst/>
                <a:latin typeface="+mj-lt"/>
                <a:ea typeface="+mj-ea"/>
                <a:cs typeface="+mj-cs"/>
              </a:rPr>
              <a:t>of</a:t>
            </a:r>
            <a:r>
              <a:rPr lang="en-US" sz="5400" kern="1200" spc="60" dirty="0">
                <a:solidFill>
                  <a:srgbClr val="FFFFFF"/>
                </a:solidFill>
                <a:effectLst/>
                <a:latin typeface="+mj-lt"/>
                <a:ea typeface="+mj-ea"/>
                <a:cs typeface="+mj-cs"/>
              </a:rPr>
              <a:t> </a:t>
            </a:r>
            <a:r>
              <a:rPr lang="en-US" sz="5400" kern="1200" dirty="0">
                <a:solidFill>
                  <a:srgbClr val="FFFFFF"/>
                </a:solidFill>
                <a:effectLst/>
                <a:latin typeface="+mj-lt"/>
                <a:ea typeface="+mj-ea"/>
                <a:cs typeface="+mj-cs"/>
              </a:rPr>
              <a:t>Hugh</a:t>
            </a:r>
            <a:r>
              <a:rPr lang="en-US" sz="5400" kern="1200" spc="60" dirty="0">
                <a:solidFill>
                  <a:srgbClr val="FFFFFF"/>
                </a:solidFill>
                <a:effectLst/>
                <a:latin typeface="+mj-lt"/>
                <a:ea typeface="+mj-ea"/>
                <a:cs typeface="+mj-cs"/>
              </a:rPr>
              <a:t> </a:t>
            </a:r>
            <a:r>
              <a:rPr lang="en-US" sz="5400" kern="1200" dirty="0">
                <a:solidFill>
                  <a:srgbClr val="FFFFFF"/>
                </a:solidFill>
                <a:effectLst/>
                <a:latin typeface="+mj-lt"/>
                <a:ea typeface="+mj-ea"/>
                <a:cs typeface="+mj-cs"/>
              </a:rPr>
              <a:t>Bourne’s</a:t>
            </a:r>
            <a:r>
              <a:rPr lang="en-US" sz="5400" kern="1200" spc="55" dirty="0">
                <a:solidFill>
                  <a:srgbClr val="FFFFFF"/>
                </a:solidFill>
                <a:effectLst/>
                <a:latin typeface="+mj-lt"/>
                <a:ea typeface="+mj-ea"/>
                <a:cs typeface="+mj-cs"/>
              </a:rPr>
              <a:t> </a:t>
            </a:r>
            <a:r>
              <a:rPr lang="en-US" sz="5400" kern="1200" dirty="0">
                <a:solidFill>
                  <a:srgbClr val="FFFFFF"/>
                </a:solidFill>
                <a:effectLst/>
                <a:latin typeface="+mj-lt"/>
                <a:ea typeface="+mj-ea"/>
                <a:cs typeface="+mj-cs"/>
              </a:rPr>
              <a:t>Birth</a:t>
            </a:r>
            <a:r>
              <a:rPr lang="en-US" sz="5400" kern="1200" spc="-285" dirty="0">
                <a:solidFill>
                  <a:srgbClr val="FFFFFF"/>
                </a:solidFill>
                <a:effectLst/>
                <a:latin typeface="+mj-lt"/>
                <a:ea typeface="+mj-ea"/>
                <a:cs typeface="+mj-cs"/>
              </a:rPr>
              <a:t> </a:t>
            </a:r>
            <a:endParaRPr lang="en-US" sz="5400" kern="1200" dirty="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8545245-45C6-4F70-B055-E1DF02F80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682458"/>
            <a:ext cx="5459470" cy="3494060"/>
          </a:xfrm>
          <a:prstGeom prst="rect">
            <a:avLst/>
          </a:prstGeom>
        </p:spPr>
      </p:pic>
    </p:spTree>
    <p:extLst>
      <p:ext uri="{BB962C8B-B14F-4D97-AF65-F5344CB8AC3E}">
        <p14:creationId xmlns:p14="http://schemas.microsoft.com/office/powerpoint/2010/main" val="2691329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FBCFE1-C52F-3735-CE4E-DF35B15AF1DD}"/>
              </a:ext>
            </a:extLst>
          </p:cNvPr>
          <p:cNvSpPr>
            <a:spLocks noGrp="1"/>
          </p:cNvSpPr>
          <p:nvPr>
            <p:ph idx="1"/>
          </p:nvPr>
        </p:nvSpPr>
        <p:spPr>
          <a:xfrm>
            <a:off x="2181808" y="1583030"/>
            <a:ext cx="7036837" cy="4351338"/>
          </a:xfrm>
        </p:spPr>
        <p:txBody>
          <a:bodyPr>
            <a:normAutofit/>
          </a:bodyPr>
          <a:lstStyle/>
          <a:p>
            <a:pPr marL="0" indent="0">
              <a:buNone/>
            </a:pPr>
            <a:r>
              <a:rPr lang="en-US" sz="3200" dirty="0"/>
              <a:t>Once a man who followed Jesus</a:t>
            </a:r>
            <a:br>
              <a:rPr lang="en-US" sz="3200" dirty="0"/>
            </a:br>
            <a:r>
              <a:rPr lang="en-US" sz="3200" dirty="0"/>
              <a:t>had a vision for the earth,</a:t>
            </a:r>
            <a:br>
              <a:rPr lang="en-US" sz="3200" dirty="0"/>
            </a:br>
            <a:r>
              <a:rPr lang="en-US" sz="3200" dirty="0"/>
              <a:t>grace and joy for all the people </a:t>
            </a:r>
            <a:br>
              <a:rPr lang="en-US" sz="3200" dirty="0"/>
            </a:br>
            <a:r>
              <a:rPr lang="en-US" sz="3200" dirty="0"/>
              <a:t>freed from poverty from birth: </a:t>
            </a:r>
            <a:br>
              <a:rPr lang="en-US" sz="3200" dirty="0"/>
            </a:br>
            <a:r>
              <a:rPr lang="en-US" sz="3200" dirty="0"/>
              <a:t>sing the story, (sing the story),</a:t>
            </a:r>
            <a:br>
              <a:rPr lang="en-US" sz="3200" dirty="0"/>
            </a:br>
            <a:r>
              <a:rPr lang="en-US" sz="3200" dirty="0"/>
              <a:t>sing in knowledge of our worth.</a:t>
            </a:r>
            <a:br>
              <a:rPr lang="en-US" sz="3200" dirty="0"/>
            </a:br>
            <a:endParaRPr lang="en-US" sz="3200" dirty="0"/>
          </a:p>
          <a:p>
            <a:endParaRPr lang="en-GB" sz="2400" dirty="0"/>
          </a:p>
        </p:txBody>
      </p:sp>
      <p:pic>
        <p:nvPicPr>
          <p:cNvPr id="4" name="Picture 3" descr="Text&#10;&#10;Description automatically generated">
            <a:extLst>
              <a:ext uri="{FF2B5EF4-FFF2-40B4-BE49-F238E27FC236}">
                <a16:creationId xmlns:a16="http://schemas.microsoft.com/office/drawing/2014/main" id="{73E6931B-3ADF-A087-20D5-E7A86454F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4786" y="4891875"/>
            <a:ext cx="2768082" cy="1771572"/>
          </a:xfrm>
          <a:prstGeom prst="rect">
            <a:avLst/>
          </a:prstGeom>
        </p:spPr>
      </p:pic>
    </p:spTree>
    <p:extLst>
      <p:ext uri="{BB962C8B-B14F-4D97-AF65-F5344CB8AC3E}">
        <p14:creationId xmlns:p14="http://schemas.microsoft.com/office/powerpoint/2010/main" val="1961103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FEEA7D-6B59-8550-A37E-EDF41791F7F9}"/>
              </a:ext>
            </a:extLst>
          </p:cNvPr>
          <p:cNvSpPr>
            <a:spLocks noGrp="1"/>
          </p:cNvSpPr>
          <p:nvPr>
            <p:ph idx="1"/>
          </p:nvPr>
        </p:nvSpPr>
        <p:spPr>
          <a:xfrm>
            <a:off x="2153816" y="1536376"/>
            <a:ext cx="8184502" cy="4351338"/>
          </a:xfrm>
        </p:spPr>
        <p:txBody>
          <a:bodyPr/>
          <a:lstStyle/>
          <a:p>
            <a:pPr marL="514350" indent="-514350">
              <a:buFont typeface="+mj-lt"/>
              <a:buAutoNum type="arabicPeriod"/>
            </a:pPr>
            <a:endParaRPr lang="en-US" dirty="0"/>
          </a:p>
          <a:p>
            <a:pPr marL="0" indent="0">
              <a:buNone/>
            </a:pPr>
            <a:r>
              <a:rPr lang="en-US" sz="3200" dirty="0"/>
              <a:t>From a farm to work and fireside</a:t>
            </a:r>
            <a:br>
              <a:rPr lang="en-US" sz="3200" dirty="0"/>
            </a:br>
            <a:r>
              <a:rPr lang="en-US" sz="3200" dirty="0"/>
              <a:t>he would preach and work and act</a:t>
            </a:r>
            <a:br>
              <a:rPr lang="en-US" sz="3200" dirty="0"/>
            </a:br>
            <a:r>
              <a:rPr lang="en-US" sz="3200" dirty="0"/>
              <a:t>living out the gospel message,</a:t>
            </a:r>
            <a:br>
              <a:rPr lang="en-US" sz="3200" dirty="0"/>
            </a:br>
            <a:r>
              <a:rPr lang="en-US" sz="3200" dirty="0"/>
              <a:t>turning words to living fact,</a:t>
            </a:r>
            <a:br>
              <a:rPr lang="en-US" sz="3200" dirty="0"/>
            </a:br>
            <a:r>
              <a:rPr lang="en-US" sz="3200" dirty="0"/>
              <a:t>still we’re learning, (still we’re learning),</a:t>
            </a:r>
            <a:br>
              <a:rPr lang="en-US" sz="3200" dirty="0"/>
            </a:br>
            <a:r>
              <a:rPr lang="en-US" sz="3200" dirty="0"/>
              <a:t>letting love and faith attract.</a:t>
            </a:r>
          </a:p>
          <a:p>
            <a:endParaRPr lang="en-GB" dirty="0"/>
          </a:p>
        </p:txBody>
      </p:sp>
      <p:pic>
        <p:nvPicPr>
          <p:cNvPr id="4" name="Picture 3" descr="Text&#10;&#10;Description automatically generated">
            <a:extLst>
              <a:ext uri="{FF2B5EF4-FFF2-40B4-BE49-F238E27FC236}">
                <a16:creationId xmlns:a16="http://schemas.microsoft.com/office/drawing/2014/main" id="{D52D3654-FD86-EB39-5F7C-0D40C7810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2879" y="4882147"/>
            <a:ext cx="2768082" cy="1771572"/>
          </a:xfrm>
          <a:prstGeom prst="rect">
            <a:avLst/>
          </a:prstGeom>
        </p:spPr>
      </p:pic>
    </p:spTree>
    <p:extLst>
      <p:ext uri="{BB962C8B-B14F-4D97-AF65-F5344CB8AC3E}">
        <p14:creationId xmlns:p14="http://schemas.microsoft.com/office/powerpoint/2010/main" val="2470236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E98114-F659-B672-208D-31E3636654A0}"/>
              </a:ext>
            </a:extLst>
          </p:cNvPr>
          <p:cNvSpPr txBox="1"/>
          <p:nvPr/>
        </p:nvSpPr>
        <p:spPr>
          <a:xfrm>
            <a:off x="1987420" y="1030948"/>
            <a:ext cx="8677469" cy="3600986"/>
          </a:xfrm>
          <a:prstGeom prst="rect">
            <a:avLst/>
          </a:prstGeom>
          <a:noFill/>
        </p:spPr>
        <p:txBody>
          <a:bodyPr wrap="square">
            <a:spAutoFit/>
          </a:bodyPr>
          <a:lstStyle/>
          <a:p>
            <a:endParaRPr lang="en-US" sz="3600" dirty="0"/>
          </a:p>
          <a:p>
            <a:r>
              <a:rPr lang="en-US" sz="3200" dirty="0"/>
              <a:t>Now in grace and hope and friendship</a:t>
            </a:r>
            <a:br>
              <a:rPr lang="en-US" sz="3200" dirty="0"/>
            </a:br>
            <a:r>
              <a:rPr lang="en-US" sz="3200" dirty="0"/>
              <a:t>we will stand on solid ground,</a:t>
            </a:r>
            <a:br>
              <a:rPr lang="en-US" sz="3200" dirty="0"/>
            </a:br>
            <a:r>
              <a:rPr lang="en-US" sz="3200" dirty="0"/>
              <a:t>we will follow in the footsteps,</a:t>
            </a:r>
            <a:br>
              <a:rPr lang="en-US" sz="3200" dirty="0"/>
            </a:br>
            <a:r>
              <a:rPr lang="en-US" sz="3200" dirty="0"/>
              <a:t>of the Christ, Hugh Bourne had found,</a:t>
            </a:r>
            <a:br>
              <a:rPr lang="en-US" sz="3200" dirty="0"/>
            </a:br>
            <a:r>
              <a:rPr lang="en-US" sz="3200" dirty="0"/>
              <a:t>onward pilgrims, (onward pilgrims),</a:t>
            </a:r>
            <a:br>
              <a:rPr lang="en-US" sz="3200" dirty="0"/>
            </a:br>
            <a:r>
              <a:rPr lang="en-US" sz="3200" dirty="0"/>
              <a:t>let our song of joy resound!</a:t>
            </a:r>
            <a:endParaRPr lang="en-GB" sz="3200" dirty="0"/>
          </a:p>
        </p:txBody>
      </p:sp>
      <p:sp>
        <p:nvSpPr>
          <p:cNvPr id="6" name="Content Placeholder 5">
            <a:extLst>
              <a:ext uri="{FF2B5EF4-FFF2-40B4-BE49-F238E27FC236}">
                <a16:creationId xmlns:a16="http://schemas.microsoft.com/office/drawing/2014/main" id="{5FB2A965-62CA-058B-078B-460CF091026A}"/>
              </a:ext>
            </a:extLst>
          </p:cNvPr>
          <p:cNvSpPr txBox="1">
            <a:spLocks noGrp="1"/>
          </p:cNvSpPr>
          <p:nvPr>
            <p:ph idx="1"/>
          </p:nvPr>
        </p:nvSpPr>
        <p:spPr>
          <a:xfrm>
            <a:off x="1987420" y="4797396"/>
            <a:ext cx="6946309" cy="535531"/>
          </a:xfrm>
          <a:prstGeom prst="rect">
            <a:avLst/>
          </a:prstGeom>
          <a:noFill/>
        </p:spPr>
        <p:txBody>
          <a:bodyPr wrap="square" rtlCol="0">
            <a:spAutoFit/>
          </a:bodyPr>
          <a:lstStyle/>
          <a:p>
            <a:pPr marL="0" indent="0">
              <a:buNone/>
            </a:pPr>
            <a:r>
              <a:rPr lang="en-US" sz="1600" dirty="0">
                <a:ea typeface="Verdana" panose="020B0604030504040204" pitchFamily="34" charset="0"/>
              </a:rPr>
              <a:t>Andrew Pratt © Copyright 2022 Stainer &amp; Bell Ltd, London, </a:t>
            </a:r>
            <a:r>
              <a:rPr lang="en-US" sz="1600" dirty="0" err="1">
                <a:ea typeface="Verdana" panose="020B0604030504040204" pitchFamily="34" charset="0"/>
              </a:rPr>
              <a:t>www.stainer.co.uk</a:t>
            </a:r>
            <a:r>
              <a:rPr lang="en-US" sz="1600" dirty="0">
                <a:ea typeface="Verdana" panose="020B0604030504040204" pitchFamily="34" charset="0"/>
              </a:rPr>
              <a:t>. Used by permission. All rights reserved</a:t>
            </a:r>
            <a:endParaRPr lang="en-GB" sz="1600" dirty="0">
              <a:ea typeface="Verdana" panose="020B0604030504040204" pitchFamily="34" charset="0"/>
            </a:endParaRPr>
          </a:p>
        </p:txBody>
      </p:sp>
      <p:pic>
        <p:nvPicPr>
          <p:cNvPr id="7" name="Picture 6" descr="Text&#10;&#10;Description automatically generated">
            <a:extLst>
              <a:ext uri="{FF2B5EF4-FFF2-40B4-BE49-F238E27FC236}">
                <a16:creationId xmlns:a16="http://schemas.microsoft.com/office/drawing/2014/main" id="{96EAB954-800C-CF1C-D8B1-50A862116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1790" y="4941266"/>
            <a:ext cx="2768082" cy="1771572"/>
          </a:xfrm>
          <a:prstGeom prst="rect">
            <a:avLst/>
          </a:prstGeom>
        </p:spPr>
      </p:pic>
    </p:spTree>
    <p:extLst>
      <p:ext uri="{BB962C8B-B14F-4D97-AF65-F5344CB8AC3E}">
        <p14:creationId xmlns:p14="http://schemas.microsoft.com/office/powerpoint/2010/main" val="4287192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29C2E-53DF-474B-9ABE-986BFCC933D6}"/>
              </a:ext>
            </a:extLst>
          </p:cNvPr>
          <p:cNvSpPr>
            <a:spLocks noGrp="1"/>
          </p:cNvSpPr>
          <p:nvPr>
            <p:ph idx="1"/>
          </p:nvPr>
        </p:nvSpPr>
        <p:spPr>
          <a:xfrm>
            <a:off x="727789" y="814375"/>
            <a:ext cx="11056774" cy="5521111"/>
          </a:xfrm>
        </p:spPr>
        <p:txBody>
          <a:bodyPr anchor="ctr">
            <a:normAutofit fontScale="70000" lnSpcReduction="20000"/>
          </a:bodyPr>
          <a:lstStyle/>
          <a:p>
            <a:pPr marL="0" indent="0">
              <a:buNone/>
            </a:pPr>
            <a:endParaRPr lang="en-GB" sz="3200" dirty="0">
              <a:solidFill>
                <a:srgbClr val="000000"/>
              </a:solidFill>
              <a:effectLst/>
              <a:ea typeface="Times New Roman" panose="02020603050405020304" pitchFamily="18" charset="0"/>
            </a:endParaRPr>
          </a:p>
          <a:p>
            <a:pPr marL="0" indent="0">
              <a:buNone/>
            </a:pPr>
            <a:endParaRPr lang="en-GB" sz="3200" dirty="0">
              <a:solidFill>
                <a:srgbClr val="000000"/>
              </a:solidFill>
              <a:effectLst/>
              <a:ea typeface="Times New Roman" panose="02020603050405020304" pitchFamily="18" charset="0"/>
            </a:endParaRPr>
          </a:p>
          <a:p>
            <a:pPr marL="0" indent="0">
              <a:buNone/>
            </a:pPr>
            <a:r>
              <a:rPr lang="en-GB" sz="4600" dirty="0">
                <a:solidFill>
                  <a:srgbClr val="000000"/>
                </a:solidFill>
                <a:effectLst/>
                <a:ea typeface="Times New Roman" panose="02020603050405020304" pitchFamily="18" charset="0"/>
              </a:rPr>
              <a:t>Suggested Readings	</a:t>
            </a:r>
            <a:endParaRPr lang="en-GB" sz="4600" dirty="0">
              <a:effectLst/>
              <a:ea typeface="Times New Roman" panose="02020603050405020304" pitchFamily="18" charset="0"/>
            </a:endParaRPr>
          </a:p>
          <a:p>
            <a:r>
              <a:rPr lang="en-GB" sz="4300" dirty="0">
                <a:solidFill>
                  <a:srgbClr val="000000"/>
                </a:solidFill>
                <a:effectLst/>
                <a:ea typeface="Times New Roman" panose="02020603050405020304" pitchFamily="18" charset="0"/>
              </a:rPr>
              <a:t>Genesis 28 	Jacob at Bethel </a:t>
            </a:r>
            <a:endParaRPr lang="en-GB" sz="4300" dirty="0">
              <a:effectLst/>
              <a:ea typeface="Times New Roman" panose="02020603050405020304" pitchFamily="18" charset="0"/>
            </a:endParaRPr>
          </a:p>
          <a:p>
            <a:r>
              <a:rPr lang="en-GB" sz="4300" dirty="0">
                <a:solidFill>
                  <a:srgbClr val="000000"/>
                </a:solidFill>
                <a:effectLst/>
                <a:ea typeface="Times New Roman" panose="02020603050405020304" pitchFamily="18" charset="0"/>
              </a:rPr>
              <a:t>Acts 16 : 11-15	She [Lydia] was baptized and her household with her </a:t>
            </a:r>
            <a:endParaRPr lang="en-GB" sz="4300" dirty="0">
              <a:effectLst/>
              <a:ea typeface="Times New Roman" panose="02020603050405020304" pitchFamily="18" charset="0"/>
            </a:endParaRPr>
          </a:p>
          <a:p>
            <a:pPr>
              <a:lnSpc>
                <a:spcPct val="106000"/>
              </a:lnSpc>
              <a:spcAft>
                <a:spcPts val="800"/>
              </a:spcAft>
            </a:pPr>
            <a:r>
              <a:rPr lang="en-GB" sz="4300" dirty="0">
                <a:solidFill>
                  <a:srgbClr val="201F1E"/>
                </a:solidFill>
                <a:effectLst/>
                <a:ea typeface="Times New Roman" panose="02020603050405020304" pitchFamily="18" charset="0"/>
                <a:cs typeface="Calibri" panose="020F0502020204030204" pitchFamily="34" charset="0"/>
              </a:rPr>
              <a:t>John 1: 43-51	Can anything good come out of Nazareth?  </a:t>
            </a:r>
            <a:r>
              <a:rPr lang="en-GB" sz="43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4300" dirty="0">
              <a:effectLst/>
              <a:latin typeface="Calibri" panose="020F0502020204030204" pitchFamily="34" charset="0"/>
              <a:ea typeface="Calibri" panose="020F0502020204030204" pitchFamily="34" charset="0"/>
              <a:cs typeface="Times New Roman" panose="02020603050405020304" pitchFamily="18" charset="0"/>
            </a:endParaRPr>
          </a:p>
          <a:p>
            <a:pPr marL="295910" indent="0">
              <a:buNone/>
            </a:pPr>
            <a:r>
              <a:rPr lang="en-GB" sz="4600" dirty="0">
                <a:effectLst/>
                <a:ea typeface="Verdana" panose="020B0604030504040204" pitchFamily="34" charset="0"/>
                <a:cs typeface="Franklin Gothic Medium" panose="020B0603020102020204" pitchFamily="34" charset="0"/>
              </a:rPr>
              <a:t> </a:t>
            </a:r>
          </a:p>
          <a:p>
            <a:pPr marL="67310" marR="870585" indent="0">
              <a:lnSpc>
                <a:spcPct val="107000"/>
              </a:lnSpc>
              <a:buNone/>
            </a:pPr>
            <a:r>
              <a:rPr lang="en-GB" sz="4600" dirty="0">
                <a:effectLst/>
                <a:ea typeface="Verdana" panose="020B0604030504040204" pitchFamily="34" charset="0"/>
                <a:cs typeface="Franklin Gothic Medium" panose="020B0603020102020204" pitchFamily="34" charset="0"/>
              </a:rPr>
              <a:t>Hymn</a:t>
            </a:r>
            <a:r>
              <a:rPr lang="en-GB" sz="4600" spc="50" dirty="0">
                <a:effectLst/>
                <a:ea typeface="Verdana" panose="020B0604030504040204" pitchFamily="34" charset="0"/>
                <a:cs typeface="Franklin Gothic Medium" panose="020B0603020102020204" pitchFamily="34" charset="0"/>
              </a:rPr>
              <a:t> </a:t>
            </a:r>
            <a:r>
              <a:rPr lang="en-GB" sz="4600" dirty="0" err="1">
                <a:effectLst/>
                <a:ea typeface="Verdana" panose="020B0604030504040204" pitchFamily="34" charset="0"/>
                <a:cs typeface="Franklin Gothic Medium" panose="020B0603020102020204" pitchFamily="34" charset="0"/>
              </a:rPr>
              <a:t>StF</a:t>
            </a:r>
            <a:r>
              <a:rPr lang="en-GB" sz="4600" spc="50" dirty="0">
                <a:effectLst/>
                <a:ea typeface="Verdana" panose="020B0604030504040204" pitchFamily="34" charset="0"/>
                <a:cs typeface="Franklin Gothic Medium" panose="020B0603020102020204" pitchFamily="34" charset="0"/>
              </a:rPr>
              <a:t> </a:t>
            </a:r>
            <a:r>
              <a:rPr lang="en-GB" sz="4600" dirty="0">
                <a:effectLst/>
                <a:ea typeface="Verdana" panose="020B0604030504040204" pitchFamily="34" charset="0"/>
                <a:cs typeface="Franklin Gothic Medium" panose="020B0603020102020204" pitchFamily="34" charset="0"/>
              </a:rPr>
              <a:t>401:</a:t>
            </a:r>
            <a:r>
              <a:rPr lang="en-GB" sz="4600" spc="60" dirty="0">
                <a:effectLst/>
                <a:ea typeface="Verdana" panose="020B0604030504040204" pitchFamily="34" charset="0"/>
                <a:cs typeface="Franklin Gothic Medium" panose="020B0603020102020204" pitchFamily="34" charset="0"/>
              </a:rPr>
              <a:t> “</a:t>
            </a:r>
            <a:r>
              <a:rPr lang="en-GB" sz="4600" dirty="0">
                <a:effectLst/>
                <a:ea typeface="Verdana" panose="020B0604030504040204" pitchFamily="34" charset="0"/>
                <a:cs typeface="Franklin Gothic Medium" panose="020B0603020102020204" pitchFamily="34" charset="0"/>
              </a:rPr>
              <a:t>Come,</a:t>
            </a:r>
            <a:r>
              <a:rPr lang="en-GB" sz="4600" spc="60" dirty="0">
                <a:effectLst/>
                <a:ea typeface="Verdana" panose="020B0604030504040204" pitchFamily="34" charset="0"/>
                <a:cs typeface="Franklin Gothic Medium" panose="020B0603020102020204" pitchFamily="34" charset="0"/>
              </a:rPr>
              <a:t> </a:t>
            </a:r>
            <a:r>
              <a:rPr lang="en-GB" sz="4600" dirty="0">
                <a:effectLst/>
                <a:ea typeface="Verdana" panose="020B0604030504040204" pitchFamily="34" charset="0"/>
                <a:cs typeface="Franklin Gothic Medium" panose="020B0603020102020204" pitchFamily="34" charset="0"/>
              </a:rPr>
              <a:t>sinners,</a:t>
            </a:r>
            <a:r>
              <a:rPr lang="en-GB" sz="4600" spc="50" dirty="0">
                <a:effectLst/>
                <a:ea typeface="Verdana" panose="020B0604030504040204" pitchFamily="34" charset="0"/>
                <a:cs typeface="Franklin Gothic Medium" panose="020B0603020102020204" pitchFamily="34" charset="0"/>
              </a:rPr>
              <a:t> </a:t>
            </a:r>
            <a:r>
              <a:rPr lang="en-GB" sz="4600" dirty="0">
                <a:effectLst/>
                <a:ea typeface="Verdana" panose="020B0604030504040204" pitchFamily="34" charset="0"/>
                <a:cs typeface="Franklin Gothic Medium" panose="020B0603020102020204" pitchFamily="34" charset="0"/>
              </a:rPr>
              <a:t>to</a:t>
            </a:r>
            <a:r>
              <a:rPr lang="en-GB" sz="4600" spc="55" dirty="0">
                <a:effectLst/>
                <a:ea typeface="Verdana" panose="020B0604030504040204" pitchFamily="34" charset="0"/>
                <a:cs typeface="Franklin Gothic Medium" panose="020B0603020102020204" pitchFamily="34" charset="0"/>
              </a:rPr>
              <a:t> </a:t>
            </a:r>
            <a:r>
              <a:rPr lang="en-GB" sz="4600" dirty="0">
                <a:effectLst/>
                <a:ea typeface="Verdana" panose="020B0604030504040204" pitchFamily="34" charset="0"/>
                <a:cs typeface="Franklin Gothic Medium" panose="020B0603020102020204" pitchFamily="34" charset="0"/>
              </a:rPr>
              <a:t>the</a:t>
            </a:r>
            <a:r>
              <a:rPr lang="en-GB" sz="4600" spc="40" dirty="0">
                <a:effectLst/>
                <a:ea typeface="Verdana" panose="020B0604030504040204" pitchFamily="34" charset="0"/>
                <a:cs typeface="Franklin Gothic Medium" panose="020B0603020102020204" pitchFamily="34" charset="0"/>
              </a:rPr>
              <a:t> </a:t>
            </a:r>
            <a:r>
              <a:rPr lang="en-GB" sz="4600" dirty="0">
                <a:effectLst/>
                <a:ea typeface="Verdana" panose="020B0604030504040204" pitchFamily="34" charset="0"/>
                <a:cs typeface="Franklin Gothic Medium" panose="020B0603020102020204" pitchFamily="34" charset="0"/>
              </a:rPr>
              <a:t>gospel</a:t>
            </a:r>
            <a:r>
              <a:rPr lang="en-GB" sz="4600" spc="55" dirty="0">
                <a:effectLst/>
                <a:ea typeface="Verdana" panose="020B0604030504040204" pitchFamily="34" charset="0"/>
                <a:cs typeface="Franklin Gothic Medium" panose="020B0603020102020204" pitchFamily="34" charset="0"/>
              </a:rPr>
              <a:t> </a:t>
            </a:r>
            <a:r>
              <a:rPr lang="en-GB" sz="4600" dirty="0">
                <a:effectLst/>
                <a:ea typeface="Verdana" panose="020B0604030504040204" pitchFamily="34" charset="0"/>
                <a:cs typeface="Franklin Gothic Medium" panose="020B0603020102020204" pitchFamily="34" charset="0"/>
              </a:rPr>
              <a:t>feast”</a:t>
            </a:r>
            <a:r>
              <a:rPr lang="en-GB" sz="4600" spc="-285" dirty="0">
                <a:effectLst/>
                <a:ea typeface="Verdana" panose="020B0604030504040204" pitchFamily="34" charset="0"/>
                <a:cs typeface="Franklin Gothic Medium" panose="020B0603020102020204" pitchFamily="34" charset="0"/>
              </a:rPr>
              <a:t> </a:t>
            </a:r>
            <a:r>
              <a:rPr lang="en-GB" sz="4600" dirty="0">
                <a:effectLst/>
                <a:ea typeface="Verdana" panose="020B0604030504040204" pitchFamily="34" charset="0"/>
                <a:cs typeface="Franklin Gothic Medium" panose="020B0603020102020204" pitchFamily="34" charset="0"/>
              </a:rPr>
              <a:t>[</a:t>
            </a:r>
            <a:r>
              <a:rPr lang="en-GB" sz="4600" dirty="0" err="1">
                <a:effectLst/>
                <a:ea typeface="Verdana" panose="020B0604030504040204" pitchFamily="34" charset="0"/>
                <a:cs typeface="Franklin Gothic Medium" panose="020B0603020102020204" pitchFamily="34" charset="0"/>
              </a:rPr>
              <a:t>No.213</a:t>
            </a:r>
            <a:r>
              <a:rPr lang="en-GB" sz="4600" spc="-45" dirty="0">
                <a:effectLst/>
                <a:ea typeface="Verdana" panose="020B0604030504040204" pitchFamily="34" charset="0"/>
                <a:cs typeface="Franklin Gothic Medium" panose="020B0603020102020204" pitchFamily="34" charset="0"/>
              </a:rPr>
              <a:t> </a:t>
            </a:r>
            <a:r>
              <a:rPr lang="en-GB" sz="4600" dirty="0">
                <a:effectLst/>
                <a:ea typeface="Verdana" panose="020B0604030504040204" pitchFamily="34" charset="0"/>
                <a:cs typeface="Franklin Gothic Medium" panose="020B0603020102020204" pitchFamily="34" charset="0"/>
              </a:rPr>
              <a:t>in</a:t>
            </a:r>
            <a:r>
              <a:rPr lang="en-GB" sz="4600" spc="-45" dirty="0">
                <a:effectLst/>
                <a:ea typeface="Verdana" panose="020B0604030504040204" pitchFamily="34" charset="0"/>
                <a:cs typeface="Franklin Gothic Medium" panose="020B0603020102020204" pitchFamily="34" charset="0"/>
              </a:rPr>
              <a:t> </a:t>
            </a:r>
            <a:r>
              <a:rPr lang="en-GB" sz="4600" dirty="0">
                <a:effectLst/>
                <a:ea typeface="Verdana" panose="020B0604030504040204" pitchFamily="34" charset="0"/>
                <a:cs typeface="Franklin Gothic Medium" panose="020B0603020102020204" pitchFamily="34" charset="0"/>
              </a:rPr>
              <a:t>PM</a:t>
            </a:r>
            <a:r>
              <a:rPr lang="en-GB" sz="4600" spc="-45" dirty="0">
                <a:effectLst/>
                <a:ea typeface="Verdana" panose="020B0604030504040204" pitchFamily="34" charset="0"/>
                <a:cs typeface="Franklin Gothic Medium" panose="020B0603020102020204" pitchFamily="34" charset="0"/>
              </a:rPr>
              <a:t> </a:t>
            </a:r>
            <a:r>
              <a:rPr lang="en-GB" sz="4600" dirty="0">
                <a:effectLst/>
                <a:ea typeface="Verdana" panose="020B0604030504040204" pitchFamily="34" charset="0"/>
                <a:cs typeface="Franklin Gothic Medium" panose="020B0603020102020204" pitchFamily="34" charset="0"/>
              </a:rPr>
              <a:t>Hymn</a:t>
            </a:r>
            <a:r>
              <a:rPr lang="en-GB" sz="4600" spc="-45" dirty="0">
                <a:effectLst/>
                <a:ea typeface="Verdana" panose="020B0604030504040204" pitchFamily="34" charset="0"/>
                <a:cs typeface="Franklin Gothic Medium" panose="020B0603020102020204" pitchFamily="34" charset="0"/>
              </a:rPr>
              <a:t> </a:t>
            </a:r>
            <a:r>
              <a:rPr lang="en-GB" sz="4600" dirty="0">
                <a:effectLst/>
                <a:ea typeface="Verdana" panose="020B0604030504040204" pitchFamily="34" charset="0"/>
                <a:cs typeface="Franklin Gothic Medium" panose="020B0603020102020204" pitchFamily="34" charset="0"/>
              </a:rPr>
              <a:t>Book</a:t>
            </a:r>
            <a:r>
              <a:rPr lang="en-GB" sz="4600" spc="-45" dirty="0">
                <a:effectLst/>
                <a:ea typeface="Verdana" panose="020B0604030504040204" pitchFamily="34" charset="0"/>
                <a:cs typeface="Franklin Gothic Medium" panose="020B0603020102020204" pitchFamily="34" charset="0"/>
              </a:rPr>
              <a:t> </a:t>
            </a:r>
            <a:r>
              <a:rPr lang="en-GB" sz="4600" dirty="0">
                <a:effectLst/>
                <a:ea typeface="Verdana" panose="020B0604030504040204" pitchFamily="34" charset="0"/>
                <a:cs typeface="Franklin Gothic Medium" panose="020B0603020102020204" pitchFamily="34" charset="0"/>
              </a:rPr>
              <a:t>1862]</a:t>
            </a:r>
          </a:p>
          <a:p>
            <a:pPr marL="295910" indent="0">
              <a:buNone/>
            </a:pPr>
            <a:r>
              <a:rPr lang="en-GB" sz="4600" dirty="0">
                <a:effectLst/>
                <a:ea typeface="Verdana" panose="020B0604030504040204" pitchFamily="34" charset="0"/>
                <a:cs typeface="Franklin Gothic Medium" panose="020B0603020102020204" pitchFamily="34" charset="0"/>
              </a:rPr>
              <a:t> </a:t>
            </a:r>
          </a:p>
          <a:p>
            <a:pPr marL="0" indent="0">
              <a:buNone/>
              <a:tabLst>
                <a:tab pos="981710" algn="l"/>
                <a:tab pos="2543810" algn="l"/>
              </a:tabLst>
            </a:pPr>
            <a:r>
              <a:rPr lang="en-GB" sz="1800" dirty="0">
                <a:effectLst/>
                <a:ea typeface="Franklin Gothic Medium" panose="020B0603020102020204" pitchFamily="34" charset="0"/>
                <a:cs typeface="Franklin Gothic Medium" panose="020B0603020102020204" pitchFamily="34" charset="0"/>
              </a:rPr>
              <a:t>	</a:t>
            </a:r>
          </a:p>
          <a:p>
            <a:pPr marL="0" indent="0">
              <a:buNone/>
            </a:pPr>
            <a:endParaRPr lang="en-GB" sz="4000" dirty="0">
              <a:latin typeface="Verdana" panose="020B0604030504040204" pitchFamily="34" charset="0"/>
              <a:ea typeface="Verdana" panose="020B0604030504040204" pitchFamily="34" charset="0"/>
            </a:endParaRPr>
          </a:p>
        </p:txBody>
      </p:sp>
      <p:pic>
        <p:nvPicPr>
          <p:cNvPr id="4" name="Picture 3" descr="Text&#10;&#10;Description automatically generated">
            <a:extLst>
              <a:ext uri="{FF2B5EF4-FFF2-40B4-BE49-F238E27FC236}">
                <a16:creationId xmlns:a16="http://schemas.microsoft.com/office/drawing/2014/main" id="{01359B74-61A3-14B6-14D7-9365628FC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559" y="4983729"/>
            <a:ext cx="2768082" cy="1771572"/>
          </a:xfrm>
          <a:prstGeom prst="rect">
            <a:avLst/>
          </a:prstGeom>
        </p:spPr>
      </p:pic>
    </p:spTree>
    <p:extLst>
      <p:ext uri="{BB962C8B-B14F-4D97-AF65-F5344CB8AC3E}">
        <p14:creationId xmlns:p14="http://schemas.microsoft.com/office/powerpoint/2010/main" val="3384834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15B460-83AA-33E6-2F02-708A0D112AB1}"/>
              </a:ext>
            </a:extLst>
          </p:cNvPr>
          <p:cNvSpPr txBox="1"/>
          <p:nvPr/>
        </p:nvSpPr>
        <p:spPr>
          <a:xfrm>
            <a:off x="1819469" y="1791478"/>
            <a:ext cx="8892074" cy="2062103"/>
          </a:xfrm>
          <a:prstGeom prst="rect">
            <a:avLst/>
          </a:prstGeom>
          <a:noFill/>
        </p:spPr>
        <p:txBody>
          <a:bodyPr wrap="square" rtlCol="0">
            <a:spAutoFit/>
          </a:bodyPr>
          <a:lstStyle/>
          <a:p>
            <a:r>
              <a:rPr lang="en-GB" sz="3200" dirty="0">
                <a:effectLst/>
                <a:ea typeface="Verdana" panose="020B0604030504040204" pitchFamily="34" charset="0"/>
                <a:cs typeface="Franklin Gothic Medium" panose="020B0603020102020204" pitchFamily="34" charset="0"/>
              </a:rPr>
              <a:t>Sermon:</a:t>
            </a:r>
            <a:r>
              <a:rPr lang="en-GB" sz="3200" i="1"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Unlikely</a:t>
            </a:r>
            <a:r>
              <a:rPr lang="en-GB" sz="3200" spc="-50"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Saints</a:t>
            </a:r>
          </a:p>
          <a:p>
            <a:endParaRPr lang="en-GB" sz="3200" dirty="0">
              <a:ea typeface="Verdana" panose="020B0604030504040204" pitchFamily="34" charset="0"/>
            </a:endParaRPr>
          </a:p>
          <a:p>
            <a:r>
              <a:rPr lang="en-GB" sz="3200" dirty="0">
                <a:ea typeface="Verdana" panose="020B0604030504040204" pitchFamily="34" charset="0"/>
              </a:rPr>
              <a:t>See Sermon suggestions on the website: </a:t>
            </a:r>
            <a:r>
              <a:rPr lang="en-GB" sz="3200" dirty="0">
                <a:ea typeface="Verdana" panose="020B0604030504040204" pitchFamily="34" charset="0"/>
                <a:hlinkClick r:id="rId2"/>
              </a:rPr>
              <a:t>www.engleseabrook.org.uk</a:t>
            </a:r>
            <a:r>
              <a:rPr lang="en-GB" sz="3200" dirty="0">
                <a:ea typeface="Verdana" panose="020B0604030504040204" pitchFamily="34" charset="0"/>
              </a:rPr>
              <a:t> </a:t>
            </a:r>
            <a:endParaRPr lang="en-GB" sz="3200" dirty="0"/>
          </a:p>
        </p:txBody>
      </p:sp>
      <p:pic>
        <p:nvPicPr>
          <p:cNvPr id="3" name="Picture 2" descr="Text&#10;&#10;Description automatically generated">
            <a:extLst>
              <a:ext uri="{FF2B5EF4-FFF2-40B4-BE49-F238E27FC236}">
                <a16:creationId xmlns:a16="http://schemas.microsoft.com/office/drawing/2014/main" id="{CBFFFB50-E34B-3935-10D0-06BD3EDA3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9338" y="4351431"/>
            <a:ext cx="2768082" cy="1771572"/>
          </a:xfrm>
          <a:prstGeom prst="rect">
            <a:avLst/>
          </a:prstGeom>
        </p:spPr>
      </p:pic>
    </p:spTree>
    <p:extLst>
      <p:ext uri="{BB962C8B-B14F-4D97-AF65-F5344CB8AC3E}">
        <p14:creationId xmlns:p14="http://schemas.microsoft.com/office/powerpoint/2010/main" val="2459316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1DEBE7-335C-48CA-A04A-B8D7AB43CC33}"/>
              </a:ext>
            </a:extLst>
          </p:cNvPr>
          <p:cNvSpPr txBox="1"/>
          <p:nvPr/>
        </p:nvSpPr>
        <p:spPr>
          <a:xfrm>
            <a:off x="838200" y="287917"/>
            <a:ext cx="9723120" cy="800219"/>
          </a:xfrm>
          <a:prstGeom prst="rect">
            <a:avLst/>
          </a:prstGeom>
          <a:noFill/>
        </p:spPr>
        <p:txBody>
          <a:bodyPr wrap="square" rtlCol="0">
            <a:spAutoFit/>
          </a:bodyPr>
          <a:lstStyle/>
          <a:p>
            <a:r>
              <a:rPr lang="en-US" sz="2800">
                <a:latin typeface="Verdana" panose="020B0604030504040204" pitchFamily="34" charset="0"/>
                <a:ea typeface="Verdana" panose="020B0604030504040204" pitchFamily="34" charset="0"/>
              </a:rPr>
              <a:t>Hymn by Andrew Pratt (tune: The Streets of Laredo)</a:t>
            </a:r>
          </a:p>
          <a:p>
            <a:endParaRPr lang="en-GB" dirty="0"/>
          </a:p>
        </p:txBody>
      </p:sp>
      <p:sp>
        <p:nvSpPr>
          <p:cNvPr id="2" name="TextBox 1">
            <a:extLst>
              <a:ext uri="{FF2B5EF4-FFF2-40B4-BE49-F238E27FC236}">
                <a16:creationId xmlns:a16="http://schemas.microsoft.com/office/drawing/2014/main" id="{C524E3A0-5655-5D3B-72F1-787798F5C96A}"/>
              </a:ext>
            </a:extLst>
          </p:cNvPr>
          <p:cNvSpPr txBox="1"/>
          <p:nvPr/>
        </p:nvSpPr>
        <p:spPr>
          <a:xfrm>
            <a:off x="530911" y="1315616"/>
            <a:ext cx="10469881" cy="4801314"/>
          </a:xfrm>
          <a:prstGeom prst="rect">
            <a:avLst/>
          </a:prstGeom>
          <a:noFill/>
        </p:spPr>
        <p:txBody>
          <a:bodyPr wrap="square" rtlCol="0">
            <a:spAutoFit/>
          </a:bodyPr>
          <a:lstStyle/>
          <a:p>
            <a:pPr marL="0" indent="0">
              <a:buNone/>
            </a:pPr>
            <a:r>
              <a:rPr lang="en-US" sz="3200" dirty="0"/>
              <a:t>1. 	From farm-yard to fireside this carpenter, preacher </a:t>
            </a:r>
            <a:br>
              <a:rPr lang="en-US" sz="3200" dirty="0"/>
            </a:br>
            <a:r>
              <a:rPr lang="en-US" sz="3200" dirty="0"/>
              <a:t>	set free by the gospel sang praise in the hills,</a:t>
            </a:r>
            <a:br>
              <a:rPr lang="en-US" sz="3200" dirty="0"/>
            </a:br>
            <a:r>
              <a:rPr lang="en-US" sz="3200" dirty="0"/>
              <a:t>	like Jesus, the poor were his constant companions, </a:t>
            </a:r>
            <a:br>
              <a:rPr lang="en-US" sz="3200" dirty="0"/>
            </a:br>
            <a:r>
              <a:rPr lang="en-US" sz="3200" dirty="0"/>
              <a:t>	from factory or workhouse, from slum house or mills.</a:t>
            </a:r>
          </a:p>
          <a:p>
            <a:pPr marL="514350" indent="-514350">
              <a:buFont typeface="+mj-lt"/>
              <a:buAutoNum type="arabicPeriod"/>
            </a:pPr>
            <a:endParaRPr lang="en-US" sz="3200" dirty="0"/>
          </a:p>
          <a:p>
            <a:pPr marL="0" indent="0">
              <a:buNone/>
            </a:pPr>
            <a:r>
              <a:rPr lang="en-US" sz="3200" dirty="0"/>
              <a:t>2. 	The good news was more than a spiritual compass,</a:t>
            </a:r>
            <a:br>
              <a:rPr lang="en-US" sz="3200" dirty="0"/>
            </a:br>
            <a:r>
              <a:rPr lang="en-US" sz="3200" dirty="0"/>
              <a:t>	he broke from the ones who were buttressed by wealth,</a:t>
            </a:r>
            <a:br>
              <a:rPr lang="en-US" sz="3200" dirty="0"/>
            </a:br>
            <a:r>
              <a:rPr lang="en-US" sz="3200" dirty="0"/>
              <a:t>	he shattered the barriers of class and distinction</a:t>
            </a:r>
            <a:br>
              <a:rPr lang="en-US" sz="3200" dirty="0"/>
            </a:br>
            <a:r>
              <a:rPr lang="en-US" sz="3200" dirty="0"/>
              <a:t>	and sought for equality, freedom and health.</a:t>
            </a:r>
            <a:br>
              <a:rPr lang="en-US" dirty="0"/>
            </a:br>
            <a:endParaRPr lang="en-US" dirty="0"/>
          </a:p>
        </p:txBody>
      </p:sp>
      <p:pic>
        <p:nvPicPr>
          <p:cNvPr id="6" name="Picture 5" descr="Text&#10;&#10;Description automatically generated">
            <a:extLst>
              <a:ext uri="{FF2B5EF4-FFF2-40B4-BE49-F238E27FC236}">
                <a16:creationId xmlns:a16="http://schemas.microsoft.com/office/drawing/2014/main" id="{DAA81AE0-30C4-546D-228C-27D9D5952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2498" y="5231189"/>
            <a:ext cx="2381424" cy="1524111"/>
          </a:xfrm>
          <a:prstGeom prst="rect">
            <a:avLst/>
          </a:prstGeom>
        </p:spPr>
      </p:pic>
    </p:spTree>
    <p:extLst>
      <p:ext uri="{BB962C8B-B14F-4D97-AF65-F5344CB8AC3E}">
        <p14:creationId xmlns:p14="http://schemas.microsoft.com/office/powerpoint/2010/main" val="1600240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D49C89-799A-8852-96EB-A8A920E7B793}"/>
              </a:ext>
            </a:extLst>
          </p:cNvPr>
          <p:cNvSpPr>
            <a:spLocks noGrp="1"/>
          </p:cNvSpPr>
          <p:nvPr>
            <p:ph idx="1"/>
          </p:nvPr>
        </p:nvSpPr>
        <p:spPr>
          <a:xfrm>
            <a:off x="838200" y="651846"/>
            <a:ext cx="10769082" cy="4351338"/>
          </a:xfrm>
        </p:spPr>
        <p:txBody>
          <a:bodyPr>
            <a:normAutofit/>
          </a:bodyPr>
          <a:lstStyle/>
          <a:p>
            <a:pPr marL="0" indent="0">
              <a:buNone/>
            </a:pPr>
            <a:r>
              <a:rPr lang="en-US" sz="3200" dirty="0"/>
              <a:t>3. 	He read to the heart of the scripture he studied,</a:t>
            </a:r>
            <a:br>
              <a:rPr lang="en-US" sz="3200" dirty="0"/>
            </a:br>
            <a:r>
              <a:rPr lang="en-US" sz="3200" dirty="0"/>
              <a:t>	envisaged a commonwealth founded on grace,</a:t>
            </a:r>
            <a:br>
              <a:rPr lang="en-US" sz="3200" dirty="0"/>
            </a:br>
            <a:r>
              <a:rPr lang="en-US" sz="3200" dirty="0"/>
              <a:t>	where all of the people were one with each other,</a:t>
            </a:r>
            <a:br>
              <a:rPr lang="en-US" sz="3200" dirty="0"/>
            </a:br>
            <a:r>
              <a:rPr lang="en-US" sz="3200" dirty="0"/>
              <a:t>	who sought to see Jesus in everyone’s face.</a:t>
            </a:r>
          </a:p>
          <a:p>
            <a:pPr marL="0" indent="0">
              <a:buNone/>
            </a:pPr>
            <a:endParaRPr lang="en-US" sz="3200" dirty="0"/>
          </a:p>
          <a:p>
            <a:pPr marL="0" indent="0">
              <a:buNone/>
            </a:pPr>
            <a:r>
              <a:rPr lang="en-US" sz="3200" dirty="0"/>
              <a:t>4.	He offered redemption to all who would hear him,</a:t>
            </a:r>
            <a:br>
              <a:rPr lang="en-US" sz="3200" dirty="0"/>
            </a:br>
            <a:r>
              <a:rPr lang="en-US" sz="3200" dirty="0"/>
              <a:t>	not bounded by buildings, conditions or rules,</a:t>
            </a:r>
            <a:br>
              <a:rPr lang="en-US" sz="3200" dirty="0"/>
            </a:br>
            <a:r>
              <a:rPr lang="en-US" sz="3200" dirty="0"/>
              <a:t>	the people were warmed by his kind invitation,</a:t>
            </a:r>
            <a:br>
              <a:rPr lang="en-US" sz="3200" dirty="0"/>
            </a:br>
            <a:r>
              <a:rPr lang="en-US" sz="3200" dirty="0"/>
              <a:t>	though some </a:t>
            </a:r>
            <a:r>
              <a:rPr lang="en-US" sz="3200" dirty="0" err="1"/>
              <a:t>criticised</a:t>
            </a:r>
            <a:r>
              <a:rPr lang="en-US" sz="3200" dirty="0"/>
              <a:t> them, and some called them fools.</a:t>
            </a:r>
          </a:p>
          <a:p>
            <a:pPr marL="0" indent="0">
              <a:buNone/>
            </a:pPr>
            <a:endParaRPr lang="en-GB" dirty="0"/>
          </a:p>
        </p:txBody>
      </p:sp>
      <p:pic>
        <p:nvPicPr>
          <p:cNvPr id="4" name="Picture 3" descr="Text&#10;&#10;Description automatically generated">
            <a:extLst>
              <a:ext uri="{FF2B5EF4-FFF2-40B4-BE49-F238E27FC236}">
                <a16:creationId xmlns:a16="http://schemas.microsoft.com/office/drawing/2014/main" id="{AC421D57-82B6-4509-555D-C03F6468A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929" y="5003184"/>
            <a:ext cx="2768082" cy="1771572"/>
          </a:xfrm>
          <a:prstGeom prst="rect">
            <a:avLst/>
          </a:prstGeom>
        </p:spPr>
      </p:pic>
    </p:spTree>
    <p:extLst>
      <p:ext uri="{BB962C8B-B14F-4D97-AF65-F5344CB8AC3E}">
        <p14:creationId xmlns:p14="http://schemas.microsoft.com/office/powerpoint/2010/main" val="2787969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1D3E24-EEE2-9915-392A-C89022A613E8}"/>
              </a:ext>
            </a:extLst>
          </p:cNvPr>
          <p:cNvSpPr txBox="1"/>
          <p:nvPr/>
        </p:nvSpPr>
        <p:spPr>
          <a:xfrm>
            <a:off x="1090903" y="874455"/>
            <a:ext cx="9751267" cy="2554545"/>
          </a:xfrm>
          <a:prstGeom prst="rect">
            <a:avLst/>
          </a:prstGeom>
          <a:noFill/>
        </p:spPr>
        <p:txBody>
          <a:bodyPr wrap="square">
            <a:spAutoFit/>
          </a:bodyPr>
          <a:lstStyle/>
          <a:p>
            <a:endParaRPr lang="en-US" sz="3200" dirty="0"/>
          </a:p>
          <a:p>
            <a:r>
              <a:rPr lang="en-US" sz="3200" dirty="0"/>
              <a:t>5. 	A primitive gospel was all that was needed</a:t>
            </a:r>
            <a:br>
              <a:rPr lang="en-US" sz="3200" dirty="0"/>
            </a:br>
            <a:r>
              <a:rPr lang="en-US" sz="3200" dirty="0"/>
              <a:t>	to lift them above, build up hope, banish shame,</a:t>
            </a:r>
            <a:br>
              <a:rPr lang="en-US" sz="3200" dirty="0"/>
            </a:br>
            <a:r>
              <a:rPr lang="en-US" sz="3200" dirty="0"/>
              <a:t>	that simple perspective will rest with God’s people,</a:t>
            </a:r>
            <a:br>
              <a:rPr lang="en-US" sz="3200" dirty="0"/>
            </a:br>
            <a:r>
              <a:rPr lang="en-US" sz="3200" dirty="0"/>
              <a:t>	who humbly still follow in Jesus’s name.</a:t>
            </a:r>
            <a:endParaRPr lang="en-GB" sz="3200" dirty="0"/>
          </a:p>
        </p:txBody>
      </p:sp>
      <p:sp>
        <p:nvSpPr>
          <p:cNvPr id="4" name="TextBox 3">
            <a:extLst>
              <a:ext uri="{FF2B5EF4-FFF2-40B4-BE49-F238E27FC236}">
                <a16:creationId xmlns:a16="http://schemas.microsoft.com/office/drawing/2014/main" id="{52B63686-8EFB-512B-C734-4E1C0BEFBDFC}"/>
              </a:ext>
            </a:extLst>
          </p:cNvPr>
          <p:cNvSpPr txBox="1"/>
          <p:nvPr/>
        </p:nvSpPr>
        <p:spPr>
          <a:xfrm>
            <a:off x="4169229" y="3740828"/>
            <a:ext cx="5674567" cy="584775"/>
          </a:xfrm>
          <a:prstGeom prst="rect">
            <a:avLst/>
          </a:prstGeom>
          <a:noFill/>
        </p:spPr>
        <p:txBody>
          <a:bodyPr wrap="square" rtlCol="0">
            <a:spAutoFit/>
          </a:bodyPr>
          <a:lstStyle/>
          <a:p>
            <a:r>
              <a:rPr lang="en-US" sz="1600" dirty="0">
                <a:ea typeface="Verdana" panose="020B0604030504040204" pitchFamily="34" charset="0"/>
              </a:rPr>
              <a:t>Andrew Pratt © Copyright 2022 Stainer &amp; Bell Ltd, London, </a:t>
            </a:r>
            <a:r>
              <a:rPr lang="en-US" sz="1600" dirty="0" err="1">
                <a:ea typeface="Verdana" panose="020B0604030504040204" pitchFamily="34" charset="0"/>
              </a:rPr>
              <a:t>www.stainer.co.uk</a:t>
            </a:r>
            <a:r>
              <a:rPr lang="en-US" sz="1600" dirty="0">
                <a:ea typeface="Verdana" panose="020B0604030504040204" pitchFamily="34" charset="0"/>
              </a:rPr>
              <a:t>. Used by permission. All rights reserved</a:t>
            </a:r>
            <a:endParaRPr lang="en-GB" sz="1600" dirty="0">
              <a:ea typeface="Verdana" panose="020B0604030504040204" pitchFamily="34" charset="0"/>
            </a:endParaRPr>
          </a:p>
        </p:txBody>
      </p:sp>
      <p:pic>
        <p:nvPicPr>
          <p:cNvPr id="5" name="Picture 4" descr="Text&#10;&#10;Description automatically generated">
            <a:extLst>
              <a:ext uri="{FF2B5EF4-FFF2-40B4-BE49-F238E27FC236}">
                <a16:creationId xmlns:a16="http://schemas.microsoft.com/office/drawing/2014/main" id="{73FC484D-4BAE-3468-C890-F53B40129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0742" y="4847541"/>
            <a:ext cx="2768082" cy="1771572"/>
          </a:xfrm>
          <a:prstGeom prst="rect">
            <a:avLst/>
          </a:prstGeom>
        </p:spPr>
      </p:pic>
    </p:spTree>
    <p:extLst>
      <p:ext uri="{BB962C8B-B14F-4D97-AF65-F5344CB8AC3E}">
        <p14:creationId xmlns:p14="http://schemas.microsoft.com/office/powerpoint/2010/main" val="914832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29C2E-53DF-474B-9ABE-986BFCC933D6}"/>
              </a:ext>
            </a:extLst>
          </p:cNvPr>
          <p:cNvSpPr>
            <a:spLocks noGrp="1"/>
          </p:cNvSpPr>
          <p:nvPr>
            <p:ph idx="1"/>
          </p:nvPr>
        </p:nvSpPr>
        <p:spPr>
          <a:xfrm>
            <a:off x="838200" y="615820"/>
            <a:ext cx="10515600" cy="5561143"/>
          </a:xfrm>
        </p:spPr>
        <p:txBody>
          <a:bodyPr anchor="ctr">
            <a:normAutofit/>
          </a:bodyPr>
          <a:lstStyle/>
          <a:p>
            <a:pPr marL="0" indent="0">
              <a:spcBef>
                <a:spcPts val="1130"/>
              </a:spcBef>
              <a:spcAft>
                <a:spcPts val="1200"/>
              </a:spcAft>
              <a:buNone/>
              <a:tabLst>
                <a:tab pos="2048510" algn="l"/>
              </a:tabLst>
            </a:pPr>
            <a:r>
              <a:rPr lang="en-GB" sz="3200" dirty="0">
                <a:effectLst/>
                <a:ea typeface="Verdana" panose="020B0604030504040204" pitchFamily="34" charset="0"/>
                <a:cs typeface="Franklin Gothic Medium" panose="020B0603020102020204" pitchFamily="34" charset="0"/>
              </a:rPr>
              <a:t>Prayers</a:t>
            </a:r>
            <a:r>
              <a:rPr lang="en-GB" sz="3200" spc="-4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of</a:t>
            </a:r>
            <a:r>
              <a:rPr lang="en-GB" sz="3200" spc="-4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Intercession</a:t>
            </a:r>
          </a:p>
          <a:p>
            <a:pPr marL="0" indent="0">
              <a:spcBef>
                <a:spcPts val="1130"/>
              </a:spcBef>
              <a:spcAft>
                <a:spcPts val="1200"/>
              </a:spcAft>
              <a:buNone/>
              <a:tabLst>
                <a:tab pos="2048510" algn="l"/>
              </a:tabLst>
            </a:pPr>
            <a:endParaRPr lang="en-GB" sz="3200" dirty="0">
              <a:effectLst/>
              <a:ea typeface="Verdana" panose="020B0604030504040204" pitchFamily="34" charset="0"/>
              <a:cs typeface="Franklin Gothic Medium" panose="020B0603020102020204" pitchFamily="34" charset="0"/>
            </a:endParaRPr>
          </a:p>
          <a:p>
            <a:pPr marL="0" indent="0">
              <a:spcBef>
                <a:spcPts val="1130"/>
              </a:spcBef>
              <a:spcAft>
                <a:spcPts val="1200"/>
              </a:spcAft>
              <a:buNone/>
              <a:tabLst>
                <a:tab pos="2048510" algn="l"/>
              </a:tabLst>
            </a:pPr>
            <a:r>
              <a:rPr lang="en-GB" sz="3200" dirty="0">
                <a:effectLst/>
                <a:ea typeface="Verdana" panose="020B0604030504040204" pitchFamily="34" charset="0"/>
                <a:cs typeface="Franklin Gothic Medium" panose="020B0603020102020204" pitchFamily="34" charset="0"/>
              </a:rPr>
              <a:t>The</a:t>
            </a:r>
            <a:r>
              <a:rPr lang="en-GB" sz="3200" spc="-2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Lord’s</a:t>
            </a:r>
            <a:r>
              <a:rPr lang="en-GB" sz="3200" spc="-20"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Prayer</a:t>
            </a:r>
          </a:p>
          <a:p>
            <a:pPr marL="0" indent="0">
              <a:spcBef>
                <a:spcPts val="1130"/>
              </a:spcBef>
              <a:spcAft>
                <a:spcPts val="1200"/>
              </a:spcAft>
              <a:buNone/>
              <a:tabLst>
                <a:tab pos="2048510" algn="l"/>
              </a:tabLst>
            </a:pPr>
            <a:endParaRPr lang="en-GB" sz="3200" dirty="0">
              <a:ea typeface="Verdana" panose="020B0604030504040204" pitchFamily="34" charset="0"/>
              <a:cs typeface="Franklin Gothic Medium" panose="020B0603020102020204" pitchFamily="34" charset="0"/>
            </a:endParaRPr>
          </a:p>
          <a:p>
            <a:pPr marL="0" indent="0">
              <a:spcBef>
                <a:spcPts val="1130"/>
              </a:spcBef>
              <a:spcAft>
                <a:spcPts val="1200"/>
              </a:spcAft>
              <a:buNone/>
              <a:tabLst>
                <a:tab pos="2048510" algn="l"/>
              </a:tabLst>
            </a:pPr>
            <a:r>
              <a:rPr lang="en-GB" sz="3200" dirty="0">
                <a:effectLst/>
                <a:ea typeface="Verdana" panose="020B0604030504040204" pitchFamily="34" charset="0"/>
                <a:cs typeface="Franklin Gothic Medium" panose="020B0603020102020204" pitchFamily="34" charset="0"/>
              </a:rPr>
              <a:t>Collection</a:t>
            </a:r>
            <a:r>
              <a:rPr lang="en-GB" sz="3200" spc="-40"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and</a:t>
            </a:r>
            <a:r>
              <a:rPr lang="en-GB" sz="3200" spc="-3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Dedication</a:t>
            </a:r>
          </a:p>
          <a:p>
            <a:pPr marL="0" indent="0">
              <a:spcBef>
                <a:spcPts val="1130"/>
              </a:spcBef>
              <a:spcAft>
                <a:spcPts val="1200"/>
              </a:spcAft>
              <a:buNone/>
              <a:tabLst>
                <a:tab pos="2048510" algn="l"/>
              </a:tabLst>
            </a:pPr>
            <a:endParaRPr lang="en-GB" sz="3200" dirty="0">
              <a:ea typeface="Verdana" panose="020B0604030504040204" pitchFamily="34" charset="0"/>
              <a:cs typeface="Franklin Gothic Medium" panose="020B0603020102020204" pitchFamily="34" charset="0"/>
            </a:endParaRPr>
          </a:p>
          <a:p>
            <a:pPr marL="0" indent="0">
              <a:buNone/>
              <a:tabLst>
                <a:tab pos="2048510" algn="l"/>
              </a:tabLst>
            </a:pPr>
            <a:r>
              <a:rPr lang="en-GB" sz="3200" dirty="0">
                <a:effectLst/>
                <a:ea typeface="Verdana" panose="020B0604030504040204" pitchFamily="34" charset="0"/>
                <a:cs typeface="Franklin Gothic Medium" panose="020B0603020102020204" pitchFamily="34" charset="0"/>
              </a:rPr>
              <a:t>Hymn</a:t>
            </a:r>
            <a:r>
              <a:rPr lang="en-GB" sz="3200" spc="35" dirty="0">
                <a:effectLst/>
                <a:ea typeface="Verdana" panose="020B0604030504040204" pitchFamily="34" charset="0"/>
                <a:cs typeface="Franklin Gothic Medium" panose="020B0603020102020204" pitchFamily="34" charset="0"/>
              </a:rPr>
              <a:t> </a:t>
            </a:r>
            <a:r>
              <a:rPr lang="en-GB" sz="3200" dirty="0" err="1">
                <a:effectLst/>
                <a:ea typeface="Verdana" panose="020B0604030504040204" pitchFamily="34" charset="0"/>
                <a:cs typeface="Franklin Gothic Medium" panose="020B0603020102020204" pitchFamily="34" charset="0"/>
              </a:rPr>
              <a:t>StF</a:t>
            </a:r>
            <a:r>
              <a:rPr lang="en-GB" sz="3200" spc="3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412:</a:t>
            </a:r>
            <a:r>
              <a:rPr lang="en-GB" sz="3200" spc="3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See</a:t>
            </a:r>
            <a:r>
              <a:rPr lang="en-GB" sz="3200" spc="30"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how</a:t>
            </a:r>
            <a:r>
              <a:rPr lang="en-GB" sz="3200" spc="30"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great</a:t>
            </a:r>
            <a:r>
              <a:rPr lang="en-GB" sz="3200" spc="40"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a</a:t>
            </a:r>
            <a:r>
              <a:rPr lang="en-GB" sz="3200" spc="3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flame</a:t>
            </a:r>
            <a:r>
              <a:rPr lang="en-GB" sz="3200" spc="2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aspires”</a:t>
            </a:r>
            <a:r>
              <a:rPr lang="en-GB" sz="3200" spc="-285" dirty="0">
                <a:effectLst/>
                <a:ea typeface="Verdana" panose="020B0604030504040204" pitchFamily="34" charset="0"/>
                <a:cs typeface="Franklin Gothic Medium" panose="020B0603020102020204" pitchFamily="34" charset="0"/>
              </a:rPr>
              <a:t> </a:t>
            </a:r>
          </a:p>
          <a:p>
            <a:pPr marL="0" indent="0">
              <a:buNone/>
              <a:tabLst>
                <a:tab pos="2048510" algn="l"/>
              </a:tabLst>
            </a:pPr>
            <a:r>
              <a:rPr lang="en-GB" sz="3200" dirty="0">
                <a:effectLst/>
                <a:ea typeface="Verdana" panose="020B0604030504040204" pitchFamily="34" charset="0"/>
                <a:cs typeface="Franklin Gothic Medium" panose="020B0603020102020204" pitchFamily="34" charset="0"/>
              </a:rPr>
              <a:t>[No.</a:t>
            </a:r>
            <a:r>
              <a:rPr lang="en-GB" sz="3200" spc="1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603</a:t>
            </a:r>
            <a:r>
              <a:rPr lang="en-GB" sz="3200" spc="1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in</a:t>
            </a:r>
            <a:r>
              <a:rPr lang="en-GB" sz="3200" spc="1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the</a:t>
            </a:r>
            <a:r>
              <a:rPr lang="en-GB" sz="3200" spc="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PM</a:t>
            </a:r>
            <a:r>
              <a:rPr lang="en-GB" sz="3200" spc="20"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Hymn</a:t>
            </a:r>
            <a:r>
              <a:rPr lang="en-GB" sz="3200" spc="1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Book</a:t>
            </a:r>
            <a:r>
              <a:rPr lang="en-GB" sz="3200" spc="1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1862]</a:t>
            </a:r>
          </a:p>
        </p:txBody>
      </p:sp>
      <p:pic>
        <p:nvPicPr>
          <p:cNvPr id="4" name="Picture 3" descr="Text&#10;&#10;Description automatically generated">
            <a:extLst>
              <a:ext uri="{FF2B5EF4-FFF2-40B4-BE49-F238E27FC236}">
                <a16:creationId xmlns:a16="http://schemas.microsoft.com/office/drawing/2014/main" id="{48B2511C-B36D-17C4-D2A7-6CF4A2FE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3918" y="5086428"/>
            <a:ext cx="2768082" cy="1771572"/>
          </a:xfrm>
          <a:prstGeom prst="rect">
            <a:avLst/>
          </a:prstGeom>
        </p:spPr>
      </p:pic>
    </p:spTree>
    <p:extLst>
      <p:ext uri="{BB962C8B-B14F-4D97-AF65-F5344CB8AC3E}">
        <p14:creationId xmlns:p14="http://schemas.microsoft.com/office/powerpoint/2010/main" val="4238988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29C2E-53DF-474B-9ABE-986BFCC933D6}"/>
              </a:ext>
            </a:extLst>
          </p:cNvPr>
          <p:cNvSpPr>
            <a:spLocks noGrp="1"/>
          </p:cNvSpPr>
          <p:nvPr>
            <p:ph idx="1"/>
          </p:nvPr>
        </p:nvSpPr>
        <p:spPr>
          <a:xfrm>
            <a:off x="702012" y="411071"/>
            <a:ext cx="10515600" cy="5561143"/>
          </a:xfrm>
        </p:spPr>
        <p:txBody>
          <a:bodyPr anchor="ctr">
            <a:normAutofit/>
          </a:bodyPr>
          <a:lstStyle/>
          <a:p>
            <a:pPr marL="0" indent="0">
              <a:buNone/>
            </a:pPr>
            <a:r>
              <a:rPr lang="en-GB" u="sng" dirty="0">
                <a:effectLst/>
                <a:ea typeface="Verdana" panose="020B0604030504040204" pitchFamily="34" charset="0"/>
                <a:cs typeface="Franklin Gothic Medium" panose="020B0603020102020204" pitchFamily="34" charset="0"/>
              </a:rPr>
              <a:t>Final</a:t>
            </a:r>
            <a:r>
              <a:rPr lang="en-GB" u="sng" spc="-80" dirty="0">
                <a:effectLst/>
                <a:ea typeface="Verdana" panose="020B0604030504040204" pitchFamily="34" charset="0"/>
                <a:cs typeface="Franklin Gothic Medium" panose="020B0603020102020204" pitchFamily="34" charset="0"/>
              </a:rPr>
              <a:t> </a:t>
            </a:r>
            <a:r>
              <a:rPr lang="en-GB" u="sng" dirty="0">
                <a:effectLst/>
                <a:ea typeface="Verdana" panose="020B0604030504040204" pitchFamily="34" charset="0"/>
                <a:cs typeface="Franklin Gothic Medium" panose="020B0603020102020204" pitchFamily="34" charset="0"/>
              </a:rPr>
              <a:t>Prayer</a:t>
            </a:r>
          </a:p>
          <a:p>
            <a:pPr marL="0" indent="0">
              <a:buNone/>
            </a:pPr>
            <a:endParaRPr lang="en-GB" dirty="0">
              <a:effectLst/>
              <a:ea typeface="Verdana" panose="020B0604030504040204" pitchFamily="34" charset="0"/>
              <a:cs typeface="Franklin Gothic Medium" panose="020B0603020102020204" pitchFamily="34" charset="0"/>
            </a:endParaRPr>
          </a:p>
          <a:p>
            <a:pPr marL="0" marR="128905" indent="0">
              <a:lnSpc>
                <a:spcPct val="107000"/>
              </a:lnSpc>
              <a:spcBef>
                <a:spcPts val="105"/>
              </a:spcBef>
              <a:spcAft>
                <a:spcPts val="0"/>
              </a:spcAft>
              <a:buNone/>
            </a:pPr>
            <a:r>
              <a:rPr lang="en-GB" dirty="0">
                <a:effectLst/>
                <a:ea typeface="Verdana" panose="020B0604030504040204" pitchFamily="34" charset="0"/>
                <a:cs typeface="Franklin Gothic Medium" panose="020B0603020102020204" pitchFamily="34" charset="0"/>
              </a:rPr>
              <a:t>Almighty God, you raised up your servants, John and Charles Wesley,</a:t>
            </a:r>
            <a:r>
              <a:rPr lang="en-GB" spc="-285"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Hugh</a:t>
            </a:r>
            <a:r>
              <a:rPr lang="en-GB" spc="-75" dirty="0">
                <a:effectLst/>
                <a:ea typeface="Verdana" panose="020B0604030504040204" pitchFamily="34" charset="0"/>
                <a:cs typeface="Franklin Gothic Medium" panose="020B0603020102020204" pitchFamily="34" charset="0"/>
              </a:rPr>
              <a:t> </a:t>
            </a:r>
            <a:r>
              <a:rPr lang="en-GB" dirty="0" err="1">
                <a:effectLst/>
                <a:ea typeface="Verdana" panose="020B0604030504040204" pitchFamily="34" charset="0"/>
                <a:cs typeface="Franklin Gothic Medium" panose="020B0603020102020204" pitchFamily="34" charset="0"/>
              </a:rPr>
              <a:t>Bourne</a:t>
            </a:r>
            <a:r>
              <a:rPr lang="en-GB" spc="-70"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and</a:t>
            </a:r>
            <a:r>
              <a:rPr lang="en-GB" spc="-65"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William</a:t>
            </a:r>
            <a:r>
              <a:rPr lang="en-GB" spc="-75"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Clowes,</a:t>
            </a:r>
            <a:r>
              <a:rPr lang="en-GB" spc="-70"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and</a:t>
            </a:r>
            <a:r>
              <a:rPr lang="en-GB" spc="-65"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all</a:t>
            </a:r>
            <a:r>
              <a:rPr lang="en-GB" spc="-70"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other</a:t>
            </a:r>
            <a:r>
              <a:rPr lang="en-GB" spc="-60"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founding</a:t>
            </a:r>
            <a:r>
              <a:rPr lang="en-GB" spc="-75"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mothers</a:t>
            </a:r>
            <a:r>
              <a:rPr lang="en-GB" spc="-70"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and</a:t>
            </a:r>
            <a:r>
              <a:rPr lang="en-GB" spc="-285"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fathers</a:t>
            </a:r>
            <a:r>
              <a:rPr lang="en-GB" spc="-70"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in</a:t>
            </a:r>
            <a:r>
              <a:rPr lang="en-GB" spc="-60"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faith</a:t>
            </a:r>
            <a:r>
              <a:rPr lang="en-GB" spc="-60"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in</a:t>
            </a:r>
            <a:r>
              <a:rPr lang="en-GB" spc="-60"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the</a:t>
            </a:r>
            <a:r>
              <a:rPr lang="en-GB" spc="-60"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Methodist</a:t>
            </a:r>
            <a:r>
              <a:rPr lang="en-GB" spc="-60"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tradition,</a:t>
            </a:r>
            <a:r>
              <a:rPr lang="en-GB" spc="-65"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to</a:t>
            </a:r>
            <a:r>
              <a:rPr lang="en-GB" spc="-60"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proclaim</a:t>
            </a:r>
            <a:r>
              <a:rPr lang="en-GB" spc="-55"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anew</a:t>
            </a:r>
            <a:r>
              <a:rPr lang="en-GB" spc="-70"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the</a:t>
            </a:r>
            <a:r>
              <a:rPr lang="en-GB" spc="-55"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gift</a:t>
            </a:r>
            <a:r>
              <a:rPr lang="en-GB" spc="-65"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of</a:t>
            </a:r>
            <a:r>
              <a:rPr lang="en-GB" spc="5"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redemption</a:t>
            </a:r>
            <a:r>
              <a:rPr lang="en-GB" spc="-10"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and</a:t>
            </a:r>
            <a:r>
              <a:rPr lang="en-GB" spc="-5"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the</a:t>
            </a:r>
            <a:r>
              <a:rPr lang="en-GB" spc="-10"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life</a:t>
            </a:r>
            <a:r>
              <a:rPr lang="en-GB" spc="-5"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of</a:t>
            </a:r>
            <a:r>
              <a:rPr lang="en-GB" spc="-5"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holiness.</a:t>
            </a:r>
          </a:p>
          <a:p>
            <a:pPr marL="0" marR="128905" indent="0">
              <a:lnSpc>
                <a:spcPct val="107000"/>
              </a:lnSpc>
              <a:spcBef>
                <a:spcPts val="105"/>
              </a:spcBef>
              <a:spcAft>
                <a:spcPts val="0"/>
              </a:spcAft>
              <a:buNone/>
            </a:pPr>
            <a:r>
              <a:rPr lang="en-GB" dirty="0">
                <a:effectLst/>
                <a:ea typeface="Verdana" panose="020B0604030504040204" pitchFamily="34" charset="0"/>
                <a:cs typeface="Franklin Gothic Medium" panose="020B0603020102020204" pitchFamily="34" charset="0"/>
              </a:rPr>
              <a:t> </a:t>
            </a:r>
          </a:p>
          <a:p>
            <a:pPr marL="0" marR="13335" indent="0">
              <a:lnSpc>
                <a:spcPct val="107000"/>
              </a:lnSpc>
              <a:spcBef>
                <a:spcPts val="5"/>
              </a:spcBef>
              <a:spcAft>
                <a:spcPts val="0"/>
              </a:spcAft>
              <a:buNone/>
            </a:pPr>
            <a:r>
              <a:rPr lang="en-GB" dirty="0">
                <a:effectLst/>
                <a:ea typeface="Verdana" panose="020B0604030504040204" pitchFamily="34" charset="0"/>
                <a:cs typeface="Franklin Gothic Medium" panose="020B0603020102020204" pitchFamily="34" charset="0"/>
              </a:rPr>
              <a:t>Pour</a:t>
            </a:r>
            <a:r>
              <a:rPr lang="en-GB" spc="-60"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out</a:t>
            </a:r>
            <a:r>
              <a:rPr lang="en-GB" spc="-50"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your</a:t>
            </a:r>
            <a:r>
              <a:rPr lang="en-GB" spc="-55"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Spirit</a:t>
            </a:r>
            <a:r>
              <a:rPr lang="en-GB" spc="-55"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and</a:t>
            </a:r>
            <a:r>
              <a:rPr lang="en-GB" spc="-60"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revive</a:t>
            </a:r>
            <a:r>
              <a:rPr lang="en-GB" spc="-55"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your</a:t>
            </a:r>
            <a:r>
              <a:rPr lang="en-GB" spc="-50"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work</a:t>
            </a:r>
            <a:r>
              <a:rPr lang="en-GB" spc="-55"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among</a:t>
            </a:r>
            <a:r>
              <a:rPr lang="en-GB" spc="-50"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us;</a:t>
            </a:r>
            <a:r>
              <a:rPr lang="en-GB" spc="-50"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that</a:t>
            </a:r>
            <a:r>
              <a:rPr lang="en-GB" spc="-50"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inspired</a:t>
            </a:r>
            <a:r>
              <a:rPr lang="en-GB" spc="-55"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by</a:t>
            </a:r>
            <a:r>
              <a:rPr lang="en-GB" spc="-55"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the</a:t>
            </a:r>
            <a:r>
              <a:rPr lang="en-GB" spc="-285"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same faith and upheld by the same grace in word and sacrament, we</a:t>
            </a:r>
            <a:r>
              <a:rPr lang="en-GB" spc="5"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and all your children may be made one in the unity of your Church on</a:t>
            </a:r>
            <a:r>
              <a:rPr lang="en-GB" spc="5"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earth, even as in heaven we are made one in you; through Jesus Christ</a:t>
            </a:r>
            <a:r>
              <a:rPr lang="en-GB" spc="-285"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our</a:t>
            </a:r>
            <a:r>
              <a:rPr lang="en-GB" spc="-5"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Lord.</a:t>
            </a:r>
            <a:r>
              <a:rPr lang="en-GB" spc="295" dirty="0">
                <a:effectLst/>
                <a:ea typeface="Verdana" panose="020B0604030504040204" pitchFamily="34" charset="0"/>
                <a:cs typeface="Franklin Gothic Medium" panose="020B0603020102020204" pitchFamily="34" charset="0"/>
              </a:rPr>
              <a:t> </a:t>
            </a:r>
            <a:r>
              <a:rPr lang="en-GB" dirty="0">
                <a:effectLst/>
                <a:ea typeface="Verdana" panose="020B0604030504040204" pitchFamily="34" charset="0"/>
                <a:cs typeface="Franklin Gothic Medium" panose="020B0603020102020204" pitchFamily="34" charset="0"/>
              </a:rPr>
              <a:t>Amen.</a:t>
            </a:r>
          </a:p>
        </p:txBody>
      </p:sp>
      <p:pic>
        <p:nvPicPr>
          <p:cNvPr id="4" name="Picture 3" descr="Text&#10;&#10;Description automatically generated">
            <a:extLst>
              <a:ext uri="{FF2B5EF4-FFF2-40B4-BE49-F238E27FC236}">
                <a16:creationId xmlns:a16="http://schemas.microsoft.com/office/drawing/2014/main" id="{6D52760C-9758-F72A-C1E2-674A6AB81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8633" y="5525310"/>
            <a:ext cx="2082327" cy="1332689"/>
          </a:xfrm>
          <a:prstGeom prst="rect">
            <a:avLst/>
          </a:prstGeom>
        </p:spPr>
      </p:pic>
    </p:spTree>
    <p:extLst>
      <p:ext uri="{BB962C8B-B14F-4D97-AF65-F5344CB8AC3E}">
        <p14:creationId xmlns:p14="http://schemas.microsoft.com/office/powerpoint/2010/main" val="711821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5ACD2D-9F33-4012-A470-920B8F948A0D}"/>
              </a:ext>
            </a:extLst>
          </p:cNvPr>
          <p:cNvSpPr txBox="1"/>
          <p:nvPr/>
        </p:nvSpPr>
        <p:spPr>
          <a:xfrm>
            <a:off x="759992" y="428178"/>
            <a:ext cx="10533888" cy="6001643"/>
          </a:xfrm>
          <a:prstGeom prst="rect">
            <a:avLst/>
          </a:prstGeom>
          <a:noFill/>
        </p:spPr>
        <p:txBody>
          <a:bodyPr wrap="square" rtlCol="0">
            <a:spAutoFit/>
          </a:bodyPr>
          <a:lstStyle/>
          <a:p>
            <a:r>
              <a:rPr lang="en-US" sz="3200" dirty="0">
                <a:ea typeface="Verdana" panose="020B0604030504040204" pitchFamily="34" charset="0"/>
              </a:rPr>
              <a:t>Call to Worship:</a:t>
            </a:r>
          </a:p>
          <a:p>
            <a:endParaRPr lang="en-US" sz="3200" dirty="0">
              <a:ea typeface="Verdana" panose="020B0604030504040204" pitchFamily="34" charset="0"/>
            </a:endParaRPr>
          </a:p>
          <a:p>
            <a:r>
              <a:rPr lang="en-US" sz="3200" dirty="0">
                <a:ea typeface="Verdana" panose="020B0604030504040204" pitchFamily="34" charset="0"/>
              </a:rPr>
              <a:t>L:	‘In the last days,’ God says, ‘I will pour out my Spirit upon </a:t>
            </a:r>
          </a:p>
          <a:p>
            <a:r>
              <a:rPr lang="en-US" sz="3200" dirty="0">
                <a:ea typeface="Verdana" panose="020B0604030504040204" pitchFamily="34" charset="0"/>
              </a:rPr>
              <a:t>         all people.</a:t>
            </a:r>
          </a:p>
          <a:p>
            <a:r>
              <a:rPr lang="en-US" sz="3200" dirty="0">
                <a:ea typeface="Verdana" panose="020B0604030504040204" pitchFamily="34" charset="0"/>
              </a:rPr>
              <a:t>All:	Your sons and daughters will prophesy.</a:t>
            </a:r>
          </a:p>
          <a:p>
            <a:r>
              <a:rPr lang="en-US" sz="3200" dirty="0">
                <a:ea typeface="Verdana" panose="020B0604030504040204" pitchFamily="34" charset="0"/>
              </a:rPr>
              <a:t>         Your young men will see visions, and your old men will </a:t>
            </a:r>
          </a:p>
          <a:p>
            <a:r>
              <a:rPr lang="en-US" sz="3200" dirty="0">
                <a:ea typeface="Verdana" panose="020B0604030504040204" pitchFamily="34" charset="0"/>
              </a:rPr>
              <a:t>         dream dreams.</a:t>
            </a:r>
          </a:p>
          <a:p>
            <a:r>
              <a:rPr lang="en-US" sz="3200" dirty="0">
                <a:ea typeface="Verdana" panose="020B0604030504040204" pitchFamily="34" charset="0"/>
              </a:rPr>
              <a:t>L:	Your majesty above the heavens is yet recounted:</a:t>
            </a:r>
          </a:p>
          <a:p>
            <a:r>
              <a:rPr lang="en-US" sz="3200" dirty="0">
                <a:ea typeface="Verdana" panose="020B0604030504040204" pitchFamily="34" charset="0"/>
              </a:rPr>
              <a:t>All:	by the mouths of babes and children.</a:t>
            </a:r>
          </a:p>
          <a:p>
            <a:endParaRPr lang="en-US" sz="3200" dirty="0">
              <a:ea typeface="Verdana" panose="020B0604030504040204" pitchFamily="34" charset="0"/>
            </a:endParaRPr>
          </a:p>
          <a:p>
            <a:r>
              <a:rPr lang="en-US" sz="3200" dirty="0">
                <a:ea typeface="Verdana" panose="020B0604030504040204" pitchFamily="34" charset="0"/>
              </a:rPr>
              <a:t>Hymn </a:t>
            </a:r>
            <a:r>
              <a:rPr lang="en-US" sz="3200" dirty="0" err="1">
                <a:ea typeface="Verdana" panose="020B0604030504040204" pitchFamily="34" charset="0"/>
              </a:rPr>
              <a:t>StF</a:t>
            </a:r>
            <a:r>
              <a:rPr lang="en-US" sz="3200" dirty="0">
                <a:ea typeface="Verdana" panose="020B0604030504040204" pitchFamily="34" charset="0"/>
              </a:rPr>
              <a:t> 106: God, whose almighty word </a:t>
            </a:r>
          </a:p>
          <a:p>
            <a:r>
              <a:rPr lang="en-US" sz="3200" dirty="0">
                <a:ea typeface="Verdana" panose="020B0604030504040204" pitchFamily="34" charset="0"/>
              </a:rPr>
              <a:t>[No.91 in PM Hymn Book 1862]</a:t>
            </a:r>
            <a:endParaRPr lang="en-GB" sz="3200" dirty="0">
              <a:ea typeface="Verdana" panose="020B0604030504040204" pitchFamily="34" charset="0"/>
            </a:endParaRPr>
          </a:p>
        </p:txBody>
      </p:sp>
      <p:pic>
        <p:nvPicPr>
          <p:cNvPr id="3" name="Picture 2" descr="Text&#10;&#10;Description automatically generated">
            <a:extLst>
              <a:ext uri="{FF2B5EF4-FFF2-40B4-BE49-F238E27FC236}">
                <a16:creationId xmlns:a16="http://schemas.microsoft.com/office/drawing/2014/main" id="{CC90D8F4-B243-1393-EA71-66C40BBD9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4862" y="4436039"/>
            <a:ext cx="2768082" cy="1771572"/>
          </a:xfrm>
          <a:prstGeom prst="rect">
            <a:avLst/>
          </a:prstGeom>
        </p:spPr>
      </p:pic>
    </p:spTree>
    <p:extLst>
      <p:ext uri="{BB962C8B-B14F-4D97-AF65-F5344CB8AC3E}">
        <p14:creationId xmlns:p14="http://schemas.microsoft.com/office/powerpoint/2010/main" val="1348360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A picture containing grass, sky, tree, outdoor&#10;&#10;Description automatically generated">
            <a:extLst>
              <a:ext uri="{FF2B5EF4-FFF2-40B4-BE49-F238E27FC236}">
                <a16:creationId xmlns:a16="http://schemas.microsoft.com/office/drawing/2014/main" id="{3A019282-24D1-A2FD-1322-3B0857734241}"/>
              </a:ext>
            </a:extLst>
          </p:cNvPr>
          <p:cNvPicPr>
            <a:picLocks noChangeAspect="1"/>
          </p:cNvPicPr>
          <p:nvPr/>
        </p:nvPicPr>
        <p:blipFill rotWithShape="1">
          <a:blip r:embed="rId2">
            <a:extLst>
              <a:ext uri="{28A0092B-C50C-407E-A947-70E740481C1C}">
                <a14:useLocalDpi xmlns:a14="http://schemas.microsoft.com/office/drawing/2010/main" val="0"/>
              </a:ext>
            </a:extLst>
          </a:blip>
          <a:srcRect r="1" b="8075"/>
          <a:stretch/>
        </p:blipFill>
        <p:spPr>
          <a:xfrm>
            <a:off x="272394" y="943588"/>
            <a:ext cx="7209852" cy="4970824"/>
          </a:xfrm>
          <a:prstGeom prst="rect">
            <a:avLst/>
          </a:prstGeom>
        </p:spPr>
      </p:pic>
      <p:sp>
        <p:nvSpPr>
          <p:cNvPr id="12" name="Freeform: Shape 11">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4" name="Freeform: Shape 13">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6" name="Freeform: Shape 15">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TextBox 2">
            <a:extLst>
              <a:ext uri="{FF2B5EF4-FFF2-40B4-BE49-F238E27FC236}">
                <a16:creationId xmlns:a16="http://schemas.microsoft.com/office/drawing/2014/main" id="{F81AD776-5713-DD3B-126F-9A1FB1C7AF7A}"/>
              </a:ext>
            </a:extLst>
          </p:cNvPr>
          <p:cNvSpPr txBox="1"/>
          <p:nvPr/>
        </p:nvSpPr>
        <p:spPr>
          <a:xfrm>
            <a:off x="7771282" y="680935"/>
            <a:ext cx="4308417" cy="6420255"/>
          </a:xfrm>
          <a:prstGeom prst="rect">
            <a:avLst/>
          </a:prstGeom>
        </p:spPr>
        <p:txBody>
          <a:bodyPr vert="horz" lIns="91440" tIns="45720" rIns="91440" bIns="45720" rtlCol="0">
            <a:normAutofit fontScale="47500" lnSpcReduction="20000"/>
          </a:bodyPr>
          <a:lstStyle/>
          <a:p>
            <a:pPr>
              <a:lnSpc>
                <a:spcPct val="120000"/>
              </a:lnSpc>
              <a:spcAft>
                <a:spcPts val="600"/>
              </a:spcAft>
            </a:pPr>
            <a:r>
              <a:rPr lang="en-US" sz="4200" dirty="0"/>
              <a:t>Englesea Brook Chapel and Museum of Primitive Methodism is on the border of Cheshire and Staffordshire and we are here to support you and your church in mission. </a:t>
            </a:r>
          </a:p>
          <a:p>
            <a:pPr>
              <a:lnSpc>
                <a:spcPct val="120000"/>
              </a:lnSpc>
              <a:spcAft>
                <a:spcPts val="600"/>
              </a:spcAft>
            </a:pPr>
            <a:endParaRPr lang="en-US" sz="4200" dirty="0"/>
          </a:p>
          <a:p>
            <a:pPr>
              <a:lnSpc>
                <a:spcPct val="120000"/>
              </a:lnSpc>
              <a:spcAft>
                <a:spcPts val="600"/>
              </a:spcAft>
            </a:pPr>
            <a:r>
              <a:rPr lang="en-US" sz="4200" dirty="0"/>
              <a:t>Take a look at our website for new opportunities for church and community groups to visit for ‘Space to Be’ away days and day retreats.</a:t>
            </a:r>
          </a:p>
          <a:p>
            <a:pPr>
              <a:lnSpc>
                <a:spcPct val="120000"/>
              </a:lnSpc>
              <a:spcAft>
                <a:spcPts val="600"/>
              </a:spcAft>
            </a:pPr>
            <a:endParaRPr lang="en-US" sz="4200" dirty="0"/>
          </a:p>
          <a:p>
            <a:pPr>
              <a:lnSpc>
                <a:spcPct val="120000"/>
              </a:lnSpc>
              <a:spcAft>
                <a:spcPts val="600"/>
              </a:spcAft>
            </a:pPr>
            <a:r>
              <a:rPr lang="en-US" sz="4200" dirty="0">
                <a:hlinkClick r:id="rId3"/>
              </a:rPr>
              <a:t>www.engleseabrook.org.uk</a:t>
            </a:r>
            <a:r>
              <a:rPr lang="en-US" sz="4200" dirty="0"/>
              <a:t> </a:t>
            </a:r>
          </a:p>
          <a:p>
            <a:pPr indent="-228600">
              <a:lnSpc>
                <a:spcPct val="120000"/>
              </a:lnSpc>
              <a:spcAft>
                <a:spcPts val="600"/>
              </a:spcAft>
              <a:buFont typeface="Arial" panose="020B0604020202020204" pitchFamily="34" charset="0"/>
              <a:buChar char="•"/>
            </a:pPr>
            <a:endParaRPr lang="en-US" sz="4200" dirty="0"/>
          </a:p>
          <a:p>
            <a:pPr>
              <a:lnSpc>
                <a:spcPct val="120000"/>
              </a:lnSpc>
              <a:spcAft>
                <a:spcPts val="600"/>
              </a:spcAft>
            </a:pPr>
            <a:r>
              <a:rPr lang="en-US" sz="4200" dirty="0"/>
              <a:t>We look forward to welcoming you</a:t>
            </a:r>
          </a:p>
          <a:p>
            <a:pPr indent="-228600">
              <a:lnSpc>
                <a:spcPct val="90000"/>
              </a:lnSpc>
              <a:spcAft>
                <a:spcPts val="600"/>
              </a:spcAft>
              <a:buFont typeface="Arial" panose="020B0604020202020204" pitchFamily="34" charset="0"/>
              <a:buChar char="•"/>
            </a:pPr>
            <a:endParaRPr lang="en-US" sz="3200" dirty="0"/>
          </a:p>
          <a:p>
            <a:pPr indent="-228600">
              <a:lnSpc>
                <a:spcPct val="90000"/>
              </a:lnSpc>
              <a:spcAft>
                <a:spcPts val="600"/>
              </a:spcAft>
              <a:buFont typeface="Arial" panose="020B0604020202020204" pitchFamily="34" charset="0"/>
              <a:buChar char="•"/>
            </a:pPr>
            <a:endParaRPr lang="en-US" sz="1400" dirty="0"/>
          </a:p>
        </p:txBody>
      </p:sp>
      <p:pic>
        <p:nvPicPr>
          <p:cNvPr id="11" name="Picture 10" descr="Text&#10;&#10;Description automatically generated">
            <a:extLst>
              <a:ext uri="{FF2B5EF4-FFF2-40B4-BE49-F238E27FC236}">
                <a16:creationId xmlns:a16="http://schemas.microsoft.com/office/drawing/2014/main" id="{3DB43D34-0321-E9B7-3814-6348F5FC1E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4303" y="5671538"/>
            <a:ext cx="1853848" cy="1186462"/>
          </a:xfrm>
          <a:prstGeom prst="rect">
            <a:avLst/>
          </a:prstGeom>
        </p:spPr>
      </p:pic>
    </p:spTree>
    <p:extLst>
      <p:ext uri="{BB962C8B-B14F-4D97-AF65-F5344CB8AC3E}">
        <p14:creationId xmlns:p14="http://schemas.microsoft.com/office/powerpoint/2010/main" val="416035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29C2E-53DF-474B-9ABE-986BFCC933D6}"/>
              </a:ext>
            </a:extLst>
          </p:cNvPr>
          <p:cNvSpPr>
            <a:spLocks noGrp="1"/>
          </p:cNvSpPr>
          <p:nvPr>
            <p:ph idx="1"/>
          </p:nvPr>
        </p:nvSpPr>
        <p:spPr>
          <a:xfrm>
            <a:off x="838200" y="713232"/>
            <a:ext cx="10515600" cy="5330952"/>
          </a:xfrm>
        </p:spPr>
        <p:txBody>
          <a:bodyPr anchor="t">
            <a:noAutofit/>
          </a:bodyPr>
          <a:lstStyle/>
          <a:p>
            <a:pPr marL="0" indent="0">
              <a:spcBef>
                <a:spcPts val="1130"/>
              </a:spcBef>
              <a:spcAft>
                <a:spcPts val="1200"/>
              </a:spcAft>
              <a:buNone/>
              <a:tabLst>
                <a:tab pos="2048510" algn="l"/>
              </a:tabLst>
            </a:pPr>
            <a:r>
              <a:rPr lang="en-US" sz="3200" dirty="0">
                <a:effectLst/>
                <a:ea typeface="Verdana" panose="020B0604030504040204" pitchFamily="34" charset="0"/>
                <a:cs typeface="Franklin Gothic Medium" panose="020B0603020102020204" pitchFamily="34" charset="0"/>
              </a:rPr>
              <a:t>Prayers of Adoration and Confession:</a:t>
            </a:r>
          </a:p>
          <a:p>
            <a:pPr marL="0" indent="0">
              <a:spcBef>
                <a:spcPts val="1130"/>
              </a:spcBef>
              <a:spcAft>
                <a:spcPts val="1200"/>
              </a:spcAft>
              <a:buNone/>
              <a:tabLst>
                <a:tab pos="2048510" algn="l"/>
              </a:tabLst>
            </a:pPr>
            <a:r>
              <a:rPr lang="en-US" sz="3200" dirty="0">
                <a:effectLst/>
                <a:ea typeface="Verdana" panose="020B0604030504040204" pitchFamily="34" charset="0"/>
                <a:cs typeface="Franklin Gothic Medium" panose="020B0603020102020204" pitchFamily="34" charset="0"/>
              </a:rPr>
              <a:t>Responses:</a:t>
            </a:r>
          </a:p>
          <a:p>
            <a:pPr marL="0" indent="0">
              <a:spcBef>
                <a:spcPts val="1130"/>
              </a:spcBef>
              <a:spcAft>
                <a:spcPts val="1200"/>
              </a:spcAft>
              <a:buNone/>
              <a:tabLst>
                <a:tab pos="2048510" algn="l"/>
              </a:tabLst>
            </a:pPr>
            <a:r>
              <a:rPr lang="en-US" sz="3200" dirty="0">
                <a:effectLst/>
                <a:ea typeface="Verdana" panose="020B0604030504040204" pitchFamily="34" charset="0"/>
                <a:cs typeface="Franklin Gothic Medium" panose="020B0603020102020204" pitchFamily="34" charset="0"/>
              </a:rPr>
              <a:t>L:    You are God, we thank you. </a:t>
            </a:r>
            <a:br>
              <a:rPr lang="en-US" sz="3200" dirty="0">
                <a:effectLst/>
                <a:ea typeface="Verdana" panose="020B0604030504040204" pitchFamily="34" charset="0"/>
                <a:cs typeface="Franklin Gothic Medium" panose="020B0603020102020204" pitchFamily="34" charset="0"/>
              </a:rPr>
            </a:br>
            <a:r>
              <a:rPr lang="en-US" sz="3200" dirty="0">
                <a:effectLst/>
                <a:ea typeface="Verdana" panose="020B0604030504040204" pitchFamily="34" charset="0"/>
                <a:cs typeface="Franklin Gothic Medium" panose="020B0603020102020204" pitchFamily="34" charset="0"/>
              </a:rPr>
              <a:t>All:  You are God, we praise you!</a:t>
            </a:r>
            <a:br>
              <a:rPr lang="en-US" sz="3200" dirty="0">
                <a:effectLst/>
                <a:ea typeface="Verdana" panose="020B0604030504040204" pitchFamily="34" charset="0"/>
                <a:cs typeface="Franklin Gothic Medium" panose="020B0603020102020204" pitchFamily="34" charset="0"/>
              </a:rPr>
            </a:br>
            <a:endParaRPr lang="en-US" sz="3200" dirty="0">
              <a:effectLst/>
              <a:ea typeface="Verdana" panose="020B0604030504040204" pitchFamily="34" charset="0"/>
              <a:cs typeface="Franklin Gothic Medium" panose="020B0603020102020204" pitchFamily="34" charset="0"/>
            </a:endParaRPr>
          </a:p>
          <a:p>
            <a:pPr marL="0" indent="0">
              <a:spcBef>
                <a:spcPts val="1130"/>
              </a:spcBef>
              <a:spcAft>
                <a:spcPts val="1200"/>
              </a:spcAft>
              <a:buNone/>
              <a:tabLst>
                <a:tab pos="2048510" algn="l"/>
              </a:tabLst>
            </a:pPr>
            <a:r>
              <a:rPr lang="en-US" sz="3200" dirty="0">
                <a:effectLst/>
                <a:ea typeface="Verdana" panose="020B0604030504040204" pitchFamily="34" charset="0"/>
                <a:cs typeface="Franklin Gothic Medium" panose="020B0603020102020204" pitchFamily="34" charset="0"/>
              </a:rPr>
              <a:t>L:    God of Love,</a:t>
            </a:r>
            <a:br>
              <a:rPr lang="en-US" sz="3200" dirty="0">
                <a:effectLst/>
                <a:ea typeface="Verdana" panose="020B0604030504040204" pitchFamily="34" charset="0"/>
                <a:cs typeface="Franklin Gothic Medium" panose="020B0603020102020204" pitchFamily="34" charset="0"/>
              </a:rPr>
            </a:br>
            <a:r>
              <a:rPr lang="en-US" sz="3200" dirty="0">
                <a:effectLst/>
                <a:ea typeface="Verdana" panose="020B0604030504040204" pitchFamily="34" charset="0"/>
                <a:cs typeface="Franklin Gothic Medium" panose="020B0603020102020204" pitchFamily="34" charset="0"/>
              </a:rPr>
              <a:t>All:  Have mercy upon us.</a:t>
            </a:r>
          </a:p>
        </p:txBody>
      </p:sp>
      <p:pic>
        <p:nvPicPr>
          <p:cNvPr id="4" name="Picture 3" descr="Text&#10;&#10;Description automatically generated">
            <a:extLst>
              <a:ext uri="{FF2B5EF4-FFF2-40B4-BE49-F238E27FC236}">
                <a16:creationId xmlns:a16="http://schemas.microsoft.com/office/drawing/2014/main" id="{4A79670C-3F9C-1B23-A0DF-8C6FFF141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4862" y="4436039"/>
            <a:ext cx="2768082" cy="1771572"/>
          </a:xfrm>
          <a:prstGeom prst="rect">
            <a:avLst/>
          </a:prstGeom>
        </p:spPr>
      </p:pic>
    </p:spTree>
    <p:extLst>
      <p:ext uri="{BB962C8B-B14F-4D97-AF65-F5344CB8AC3E}">
        <p14:creationId xmlns:p14="http://schemas.microsoft.com/office/powerpoint/2010/main" val="3674877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29C2E-53DF-474B-9ABE-986BFCC933D6}"/>
              </a:ext>
            </a:extLst>
          </p:cNvPr>
          <p:cNvSpPr>
            <a:spLocks noGrp="1"/>
          </p:cNvSpPr>
          <p:nvPr>
            <p:ph idx="1"/>
          </p:nvPr>
        </p:nvSpPr>
        <p:spPr>
          <a:xfrm>
            <a:off x="945204" y="207258"/>
            <a:ext cx="10515600" cy="5561143"/>
          </a:xfrm>
        </p:spPr>
        <p:txBody>
          <a:bodyPr anchor="ctr">
            <a:normAutofit/>
          </a:bodyPr>
          <a:lstStyle/>
          <a:p>
            <a:pPr marL="0" marR="22225" indent="0">
              <a:spcBef>
                <a:spcPts val="385"/>
              </a:spcBef>
              <a:buNone/>
            </a:pPr>
            <a:endParaRPr lang="en-US" sz="3200" dirty="0">
              <a:effectLst/>
              <a:latin typeface="Verdana" panose="020B0604030504040204" pitchFamily="34" charset="0"/>
              <a:ea typeface="Verdana" panose="020B0604030504040204" pitchFamily="34" charset="0"/>
              <a:cs typeface="Franklin Gothic Medium" panose="020B0603020102020204" pitchFamily="34" charset="0"/>
            </a:endParaRPr>
          </a:p>
          <a:p>
            <a:pPr marL="0" marR="22225" indent="0">
              <a:spcBef>
                <a:spcPts val="385"/>
              </a:spcBef>
              <a:buNone/>
            </a:pPr>
            <a:endParaRPr lang="en-US" sz="3200" dirty="0">
              <a:latin typeface="Verdana" panose="020B0604030504040204" pitchFamily="34" charset="0"/>
              <a:ea typeface="Verdana" panose="020B0604030504040204" pitchFamily="34" charset="0"/>
              <a:cs typeface="Franklin Gothic Medium" panose="020B0603020102020204" pitchFamily="34" charset="0"/>
            </a:endParaRPr>
          </a:p>
          <a:p>
            <a:pPr marL="0" marR="22225" indent="0">
              <a:spcBef>
                <a:spcPts val="385"/>
              </a:spcBef>
              <a:buNone/>
            </a:pPr>
            <a:r>
              <a:rPr lang="en-US" sz="3200" dirty="0">
                <a:effectLst/>
                <a:ea typeface="Verdana" panose="020B0604030504040204" pitchFamily="34" charset="0"/>
                <a:cs typeface="Franklin Gothic Medium" panose="020B0603020102020204" pitchFamily="34" charset="0"/>
              </a:rPr>
              <a:t>Collect for Methodist Heritage:</a:t>
            </a:r>
          </a:p>
          <a:p>
            <a:pPr marL="0" marR="22225" indent="0">
              <a:spcBef>
                <a:spcPts val="385"/>
              </a:spcBef>
              <a:buNone/>
            </a:pPr>
            <a:endParaRPr lang="en-US" sz="3200" dirty="0">
              <a:ea typeface="Verdana" panose="020B0604030504040204" pitchFamily="34" charset="0"/>
              <a:cs typeface="Franklin Gothic Medium" panose="020B0603020102020204" pitchFamily="34" charset="0"/>
            </a:endParaRPr>
          </a:p>
          <a:p>
            <a:pPr marL="0" marR="22225" indent="0">
              <a:spcBef>
                <a:spcPts val="385"/>
              </a:spcBef>
              <a:buNone/>
            </a:pPr>
            <a:r>
              <a:rPr lang="en-US" sz="3200" dirty="0">
                <a:ea typeface="Verdana" panose="020B0604030504040204" pitchFamily="34" charset="0"/>
                <a:cs typeface="Franklin Gothic Medium" panose="020B0603020102020204" pitchFamily="34" charset="0"/>
              </a:rPr>
              <a:t>God of the past, the present and the future, we thank you for the way your goodness and beauty, love and mercy, have been declared through the story of your people, called in every generation out of slavery into freedom, called to follow your Son Jesus Christ, called to be witnesses to the ends of the earth in the power of your Spirit, transforming lives today as our forebears transformed lives in times past.</a:t>
            </a:r>
            <a:endParaRPr lang="en-GB" sz="3200" dirty="0">
              <a:ea typeface="Verdana" panose="020B0604030504040204" pitchFamily="34" charset="0"/>
              <a:cs typeface="Franklin Gothic Medium" panose="020B0603020102020204" pitchFamily="34" charset="0"/>
            </a:endParaRPr>
          </a:p>
          <a:p>
            <a:pPr marL="0" marR="22225" indent="0">
              <a:spcBef>
                <a:spcPts val="385"/>
              </a:spcBef>
              <a:buNone/>
            </a:pPr>
            <a:endParaRPr lang="en-US" sz="3200" dirty="0">
              <a:effectLst/>
              <a:latin typeface="Verdana" panose="020B0604030504040204" pitchFamily="34" charset="0"/>
              <a:ea typeface="Verdana" panose="020B0604030504040204" pitchFamily="34" charset="0"/>
              <a:cs typeface="Franklin Gothic Medium" panose="020B0603020102020204" pitchFamily="34" charset="0"/>
            </a:endParaRPr>
          </a:p>
          <a:p>
            <a:pPr marL="0" marR="22225" indent="0">
              <a:spcBef>
                <a:spcPts val="385"/>
              </a:spcBef>
              <a:buNone/>
            </a:pPr>
            <a:endParaRPr lang="en-US" sz="3200" dirty="0">
              <a:effectLst/>
              <a:latin typeface="Verdana" panose="020B0604030504040204" pitchFamily="34" charset="0"/>
              <a:ea typeface="Verdana" panose="020B0604030504040204" pitchFamily="34" charset="0"/>
              <a:cs typeface="Franklin Gothic Medium" panose="020B0603020102020204" pitchFamily="34" charset="0"/>
            </a:endParaRPr>
          </a:p>
          <a:p>
            <a:pPr marL="0" marR="22225" indent="0">
              <a:spcBef>
                <a:spcPts val="385"/>
              </a:spcBef>
              <a:spcAft>
                <a:spcPts val="0"/>
              </a:spcAft>
              <a:buNone/>
            </a:pPr>
            <a:endParaRPr lang="en-GB" sz="3200" dirty="0">
              <a:effectLst/>
              <a:latin typeface="Verdana" panose="020B0604030504040204" pitchFamily="34" charset="0"/>
              <a:ea typeface="Verdana" panose="020B0604030504040204" pitchFamily="34" charset="0"/>
              <a:cs typeface="Franklin Gothic Medium" panose="020B0603020102020204" pitchFamily="34" charset="0"/>
            </a:endParaRPr>
          </a:p>
        </p:txBody>
      </p:sp>
      <p:pic>
        <p:nvPicPr>
          <p:cNvPr id="4" name="Picture 3" descr="Text&#10;&#10;Description automatically generated">
            <a:extLst>
              <a:ext uri="{FF2B5EF4-FFF2-40B4-BE49-F238E27FC236}">
                <a16:creationId xmlns:a16="http://schemas.microsoft.com/office/drawing/2014/main" id="{8756EE3F-C382-E5B7-01B6-53F49135A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0428" y="4951605"/>
            <a:ext cx="2768082" cy="1771572"/>
          </a:xfrm>
          <a:prstGeom prst="rect">
            <a:avLst/>
          </a:prstGeom>
        </p:spPr>
      </p:pic>
    </p:spTree>
    <p:extLst>
      <p:ext uri="{BB962C8B-B14F-4D97-AF65-F5344CB8AC3E}">
        <p14:creationId xmlns:p14="http://schemas.microsoft.com/office/powerpoint/2010/main" val="3225733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2831D9C-65BA-9483-F915-F3FF0D9AAACA}"/>
              </a:ext>
            </a:extLst>
          </p:cNvPr>
          <p:cNvSpPr txBox="1">
            <a:spLocks/>
          </p:cNvSpPr>
          <p:nvPr/>
        </p:nvSpPr>
        <p:spPr>
          <a:xfrm>
            <a:off x="959498" y="1524715"/>
            <a:ext cx="10515600" cy="40325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sp>
        <p:nvSpPr>
          <p:cNvPr id="4" name="TextBox 3">
            <a:extLst>
              <a:ext uri="{FF2B5EF4-FFF2-40B4-BE49-F238E27FC236}">
                <a16:creationId xmlns:a16="http://schemas.microsoft.com/office/drawing/2014/main" id="{61D76F45-A144-A752-FAE0-D65C6D9F9A80}"/>
              </a:ext>
            </a:extLst>
          </p:cNvPr>
          <p:cNvSpPr txBox="1"/>
          <p:nvPr/>
        </p:nvSpPr>
        <p:spPr>
          <a:xfrm>
            <a:off x="520773" y="437869"/>
            <a:ext cx="10842171" cy="4626908"/>
          </a:xfrm>
          <a:prstGeom prst="rect">
            <a:avLst/>
          </a:prstGeom>
          <a:noFill/>
        </p:spPr>
        <p:txBody>
          <a:bodyPr wrap="square">
            <a:spAutoFit/>
          </a:bodyPr>
          <a:lstStyle/>
          <a:p>
            <a:pPr marL="0" marR="22225" indent="0">
              <a:spcBef>
                <a:spcPts val="385"/>
              </a:spcBef>
              <a:spcAft>
                <a:spcPts val="0"/>
              </a:spcAft>
              <a:buNone/>
            </a:pPr>
            <a:r>
              <a:rPr lang="en-GB" sz="3200" dirty="0">
                <a:effectLst/>
                <a:ea typeface="Verdana" panose="020B0604030504040204" pitchFamily="34" charset="0"/>
                <a:cs typeface="Franklin Gothic Medium" panose="020B0603020102020204" pitchFamily="34" charset="0"/>
              </a:rPr>
              <a:t>We thank you that in the re-telling of the history of the church, and in</a:t>
            </a:r>
            <a:r>
              <a:rPr lang="en-GB" sz="3200" spc="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the</a:t>
            </a:r>
            <a:r>
              <a:rPr lang="en-GB" sz="3200" spc="-4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re-discovery</a:t>
            </a:r>
            <a:r>
              <a:rPr lang="en-GB" sz="3200" spc="-40"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of</a:t>
            </a:r>
            <a:r>
              <a:rPr lang="en-GB" sz="3200" spc="-40"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your</a:t>
            </a:r>
            <a:r>
              <a:rPr lang="en-GB" sz="3200" spc="-5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presence</a:t>
            </a:r>
            <a:r>
              <a:rPr lang="en-GB" sz="3200" spc="-4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in</a:t>
            </a:r>
            <a:r>
              <a:rPr lang="en-GB" sz="3200" spc="-4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places</a:t>
            </a:r>
            <a:r>
              <a:rPr lang="en-GB" sz="3200" spc="-50"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of</a:t>
            </a:r>
            <a:r>
              <a:rPr lang="en-GB" sz="3200" spc="-4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encounter</a:t>
            </a:r>
            <a:r>
              <a:rPr lang="en-GB" sz="3200" spc="-40"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we</a:t>
            </a:r>
            <a:r>
              <a:rPr lang="en-GB" sz="3200" spc="-4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can</a:t>
            </a:r>
            <a:r>
              <a:rPr lang="en-GB" sz="3200" spc="-40"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engage</a:t>
            </a:r>
            <a:r>
              <a:rPr lang="en-GB" sz="3200" spc="-28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in</a:t>
            </a:r>
            <a:r>
              <a:rPr lang="en-GB" sz="3200" spc="-50"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bringing</a:t>
            </a:r>
            <a:r>
              <a:rPr lang="en-GB" sz="3200" spc="-50"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buildings</a:t>
            </a:r>
            <a:r>
              <a:rPr lang="en-GB" sz="3200" spc="-50"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and</a:t>
            </a:r>
            <a:r>
              <a:rPr lang="en-GB" sz="3200" spc="-4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stories</a:t>
            </a:r>
            <a:r>
              <a:rPr lang="en-GB" sz="3200" spc="-50"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to</a:t>
            </a:r>
            <a:r>
              <a:rPr lang="en-GB" sz="3200" spc="-4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life</a:t>
            </a:r>
            <a:r>
              <a:rPr lang="en-GB" sz="3200" spc="-4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today</a:t>
            </a:r>
            <a:r>
              <a:rPr lang="en-GB" sz="3200" spc="-40"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as</a:t>
            </a:r>
            <a:r>
              <a:rPr lang="en-GB" sz="3200" spc="-60"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tools</a:t>
            </a:r>
            <a:r>
              <a:rPr lang="en-GB" sz="3200" spc="-4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for</a:t>
            </a:r>
            <a:r>
              <a:rPr lang="en-GB" sz="3200" spc="-4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evangelism.</a:t>
            </a:r>
          </a:p>
          <a:p>
            <a:pPr marL="0" marR="22225" indent="0">
              <a:spcBef>
                <a:spcPts val="385"/>
              </a:spcBef>
              <a:spcAft>
                <a:spcPts val="0"/>
              </a:spcAft>
              <a:buNone/>
            </a:pPr>
            <a:endParaRPr lang="en-GB" sz="3200" dirty="0">
              <a:ea typeface="Verdana" panose="020B0604030504040204" pitchFamily="34" charset="0"/>
              <a:cs typeface="Franklin Gothic Medium" panose="020B0603020102020204" pitchFamily="34" charset="0"/>
            </a:endParaRPr>
          </a:p>
          <a:p>
            <a:pPr marL="0" marR="22225" indent="0">
              <a:spcBef>
                <a:spcPts val="385"/>
              </a:spcBef>
              <a:buNone/>
            </a:pPr>
            <a:r>
              <a:rPr lang="en-GB" sz="3200" dirty="0">
                <a:effectLst/>
                <a:ea typeface="Verdana" panose="020B0604030504040204" pitchFamily="34" charset="0"/>
                <a:cs typeface="Franklin Gothic Medium" panose="020B0603020102020204" pitchFamily="34" charset="0"/>
              </a:rPr>
              <a:t>We pray for those who care for those special chapels and churches</a:t>
            </a:r>
            <a:r>
              <a:rPr lang="en-GB" sz="3200" spc="-28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which</a:t>
            </a:r>
            <a:r>
              <a:rPr lang="en-GB" sz="3200" spc="-60"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seek</a:t>
            </a:r>
            <a:r>
              <a:rPr lang="en-GB" sz="3200" spc="-60"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to</a:t>
            </a:r>
            <a:r>
              <a:rPr lang="en-GB" sz="3200" spc="-50"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be</a:t>
            </a:r>
            <a:r>
              <a:rPr lang="en-GB" sz="3200" spc="-5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open</a:t>
            </a:r>
            <a:r>
              <a:rPr lang="en-GB" sz="3200" spc="-5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to</a:t>
            </a:r>
            <a:r>
              <a:rPr lang="en-GB" sz="3200" spc="-5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visitors,</a:t>
            </a:r>
            <a:r>
              <a:rPr lang="en-GB" sz="3200" spc="-5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tourists</a:t>
            </a:r>
            <a:r>
              <a:rPr lang="en-GB" sz="3200" spc="-5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and</a:t>
            </a:r>
            <a:r>
              <a:rPr lang="en-GB" sz="3200" spc="-50"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pilgrims,</a:t>
            </a:r>
            <a:r>
              <a:rPr lang="en-GB" sz="3200" spc="-5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who</a:t>
            </a:r>
            <a:r>
              <a:rPr lang="en-GB" sz="3200" spc="-5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come</a:t>
            </a:r>
            <a:r>
              <a:rPr lang="en-GB" sz="3200" spc="-5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to</a:t>
            </a:r>
            <a:r>
              <a:rPr lang="en-GB" sz="3200" spc="-28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learn</a:t>
            </a:r>
            <a:r>
              <a:rPr lang="en-GB" sz="3200" spc="-1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about</a:t>
            </a:r>
            <a:r>
              <a:rPr lang="en-GB" sz="3200" spc="-1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the</a:t>
            </a:r>
            <a:r>
              <a:rPr lang="en-GB" sz="3200" spc="-20"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history</a:t>
            </a:r>
            <a:r>
              <a:rPr lang="en-GB" sz="3200" spc="-20"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of</a:t>
            </a:r>
            <a:r>
              <a:rPr lang="en-GB" sz="3200" spc="-10"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the</a:t>
            </a:r>
            <a:r>
              <a:rPr lang="en-GB" sz="3200" spc="-1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people</a:t>
            </a:r>
            <a:r>
              <a:rPr lang="en-GB" sz="3200" spc="-1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called</a:t>
            </a:r>
            <a:r>
              <a:rPr lang="en-GB" sz="3200" spc="-15" dirty="0">
                <a:effectLst/>
                <a:ea typeface="Verdana" panose="020B0604030504040204" pitchFamily="34" charset="0"/>
                <a:cs typeface="Franklin Gothic Medium" panose="020B0603020102020204" pitchFamily="34" charset="0"/>
              </a:rPr>
              <a:t> </a:t>
            </a:r>
            <a:r>
              <a:rPr lang="en-GB" sz="3200" dirty="0">
                <a:effectLst/>
                <a:ea typeface="Verdana" panose="020B0604030504040204" pitchFamily="34" charset="0"/>
                <a:cs typeface="Franklin Gothic Medium" panose="020B0603020102020204" pitchFamily="34" charset="0"/>
              </a:rPr>
              <a:t>Methodists.</a:t>
            </a:r>
            <a:endParaRPr lang="en-GB" sz="3200" dirty="0">
              <a:ea typeface="Verdana" panose="020B0604030504040204" pitchFamily="34" charset="0"/>
            </a:endParaRPr>
          </a:p>
        </p:txBody>
      </p:sp>
      <p:pic>
        <p:nvPicPr>
          <p:cNvPr id="5" name="Picture 4" descr="Text&#10;&#10;Description automatically generated">
            <a:extLst>
              <a:ext uri="{FF2B5EF4-FFF2-40B4-BE49-F238E27FC236}">
                <a16:creationId xmlns:a16="http://schemas.microsoft.com/office/drawing/2014/main" id="{08AED5E5-1F9C-F7FC-D970-45BDD23B9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666" y="5557219"/>
            <a:ext cx="2002157" cy="1281380"/>
          </a:xfrm>
          <a:prstGeom prst="rect">
            <a:avLst/>
          </a:prstGeom>
        </p:spPr>
      </p:pic>
    </p:spTree>
    <p:extLst>
      <p:ext uri="{BB962C8B-B14F-4D97-AF65-F5344CB8AC3E}">
        <p14:creationId xmlns:p14="http://schemas.microsoft.com/office/powerpoint/2010/main" val="1650099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29C2E-53DF-474B-9ABE-986BFCC933D6}"/>
              </a:ext>
            </a:extLst>
          </p:cNvPr>
          <p:cNvSpPr>
            <a:spLocks noGrp="1"/>
          </p:cNvSpPr>
          <p:nvPr>
            <p:ph idx="1"/>
          </p:nvPr>
        </p:nvSpPr>
        <p:spPr>
          <a:xfrm>
            <a:off x="838200" y="615820"/>
            <a:ext cx="10515600" cy="5561143"/>
          </a:xfrm>
        </p:spPr>
        <p:txBody>
          <a:bodyPr anchor="ctr">
            <a:normAutofit/>
          </a:bodyPr>
          <a:lstStyle/>
          <a:p>
            <a:pPr marL="0" indent="0">
              <a:buNone/>
            </a:pPr>
            <a:r>
              <a:rPr lang="en-GB" sz="3200" dirty="0">
                <a:effectLst/>
                <a:ea typeface="Franklin Gothic Medium" panose="020B0603020102020204" pitchFamily="34" charset="0"/>
                <a:cs typeface="Franklin Gothic Medium" panose="020B0603020102020204" pitchFamily="34" charset="0"/>
              </a:rPr>
              <a:t>Especially</a:t>
            </a:r>
            <a:r>
              <a:rPr lang="en-GB" sz="3200" spc="-5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we</a:t>
            </a:r>
            <a:r>
              <a:rPr lang="en-GB" sz="3200" spc="-6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pray</a:t>
            </a:r>
            <a:r>
              <a:rPr lang="en-GB" sz="3200" spc="-5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for</a:t>
            </a:r>
            <a:r>
              <a:rPr lang="en-GB" sz="3200" spc="-6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the</a:t>
            </a:r>
            <a:r>
              <a:rPr lang="en-GB" sz="3200" spc="-5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work</a:t>
            </a:r>
            <a:r>
              <a:rPr lang="en-GB" sz="3200" spc="-5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of</a:t>
            </a:r>
            <a:r>
              <a:rPr lang="en-GB" sz="3200" spc="-6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Englesea</a:t>
            </a:r>
            <a:r>
              <a:rPr lang="en-GB" sz="3200" spc="-5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Brook</a:t>
            </a:r>
            <a:r>
              <a:rPr lang="en-GB" sz="3200" spc="-6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Chapel</a:t>
            </a:r>
            <a:r>
              <a:rPr lang="en-GB" sz="3200" spc="-5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and</a:t>
            </a:r>
            <a:r>
              <a:rPr lang="en-GB" sz="3200" spc="-6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Museum,</a:t>
            </a:r>
            <a:r>
              <a:rPr lang="en-GB" sz="3200" spc="-28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as it celebrates the Primitive Methodist tradition within the life of our</a:t>
            </a:r>
            <a:r>
              <a:rPr lang="en-GB" sz="3200" spc="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Church.</a:t>
            </a:r>
          </a:p>
          <a:p>
            <a:pPr marL="0" indent="0">
              <a:buNone/>
            </a:pPr>
            <a:endParaRPr lang="en-GB" sz="3200" dirty="0">
              <a:ea typeface="Verdana" panose="020B0604030504040204" pitchFamily="34" charset="0"/>
            </a:endParaRPr>
          </a:p>
          <a:p>
            <a:pPr marL="0" indent="0">
              <a:buNone/>
            </a:pPr>
            <a:r>
              <a:rPr lang="en-GB" sz="3200" dirty="0">
                <a:effectLst/>
                <a:ea typeface="Franklin Gothic Medium" panose="020B0603020102020204" pitchFamily="34" charset="0"/>
                <a:cs typeface="Franklin Gothic Medium" panose="020B0603020102020204" pitchFamily="34" charset="0"/>
              </a:rPr>
              <a:t>We</a:t>
            </a:r>
            <a:r>
              <a:rPr lang="en-GB" sz="3200" spc="-6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pray</a:t>
            </a:r>
            <a:r>
              <a:rPr lang="en-GB" sz="3200" spc="-6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for</a:t>
            </a:r>
            <a:r>
              <a:rPr lang="en-GB" sz="3200" spc="-6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curators</a:t>
            </a:r>
            <a:r>
              <a:rPr lang="en-GB" sz="3200" spc="-6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and</a:t>
            </a:r>
            <a:r>
              <a:rPr lang="en-GB" sz="3200" spc="-6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heritage</a:t>
            </a:r>
            <a:r>
              <a:rPr lang="en-GB" sz="3200" spc="-6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and</a:t>
            </a:r>
            <a:r>
              <a:rPr lang="en-GB" sz="3200" spc="-6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learning</a:t>
            </a:r>
            <a:r>
              <a:rPr lang="en-GB" sz="3200" spc="-7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officers,</a:t>
            </a:r>
            <a:r>
              <a:rPr lang="en-GB" sz="3200" spc="-6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volunteer</a:t>
            </a:r>
            <a:r>
              <a:rPr lang="en-GB" sz="3200" spc="-28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guides</a:t>
            </a:r>
            <a:r>
              <a:rPr lang="en-GB" sz="3200" spc="-2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and</a:t>
            </a:r>
            <a:r>
              <a:rPr lang="en-GB" sz="3200" spc="-1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helpers,</a:t>
            </a:r>
            <a:r>
              <a:rPr lang="en-GB" sz="3200" spc="-1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and</a:t>
            </a:r>
            <a:r>
              <a:rPr lang="en-GB" sz="3200" spc="-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all</a:t>
            </a:r>
            <a:r>
              <a:rPr lang="en-GB" sz="3200" spc="-1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trustees</a:t>
            </a:r>
            <a:r>
              <a:rPr lang="en-GB" sz="3200" spc="-1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of</a:t>
            </a:r>
            <a:r>
              <a:rPr lang="en-GB" sz="3200" spc="-1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historic</a:t>
            </a:r>
            <a:r>
              <a:rPr lang="en-GB" sz="3200" spc="-1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chapels.</a:t>
            </a:r>
          </a:p>
          <a:p>
            <a:pPr marL="0" indent="0">
              <a:buNone/>
            </a:pPr>
            <a:endParaRPr lang="en-GB" sz="3200" dirty="0">
              <a:ea typeface="Verdana" panose="020B0604030504040204" pitchFamily="34" charset="0"/>
            </a:endParaRPr>
          </a:p>
        </p:txBody>
      </p:sp>
      <p:pic>
        <p:nvPicPr>
          <p:cNvPr id="4" name="Picture 3" descr="Text&#10;&#10;Description automatically generated">
            <a:extLst>
              <a:ext uri="{FF2B5EF4-FFF2-40B4-BE49-F238E27FC236}">
                <a16:creationId xmlns:a16="http://schemas.microsoft.com/office/drawing/2014/main" id="{E8ECD3AF-1F8A-6E57-3D75-1C6262244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4241" y="4815418"/>
            <a:ext cx="2768082" cy="1771572"/>
          </a:xfrm>
          <a:prstGeom prst="rect">
            <a:avLst/>
          </a:prstGeom>
        </p:spPr>
      </p:pic>
    </p:spTree>
    <p:extLst>
      <p:ext uri="{BB962C8B-B14F-4D97-AF65-F5344CB8AC3E}">
        <p14:creationId xmlns:p14="http://schemas.microsoft.com/office/powerpoint/2010/main" val="858266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29C2E-53DF-474B-9ABE-986BFCC933D6}"/>
              </a:ext>
            </a:extLst>
          </p:cNvPr>
          <p:cNvSpPr>
            <a:spLocks noGrp="1"/>
          </p:cNvSpPr>
          <p:nvPr>
            <p:ph idx="1"/>
          </p:nvPr>
        </p:nvSpPr>
        <p:spPr>
          <a:xfrm>
            <a:off x="556098" y="411071"/>
            <a:ext cx="10515600" cy="5561143"/>
          </a:xfrm>
        </p:spPr>
        <p:txBody>
          <a:bodyPr anchor="ctr">
            <a:normAutofit/>
          </a:bodyPr>
          <a:lstStyle/>
          <a:p>
            <a:pPr marL="0" indent="0">
              <a:buNone/>
            </a:pPr>
            <a:r>
              <a:rPr lang="en-GB" sz="3200" dirty="0">
                <a:effectLst/>
                <a:ea typeface="Franklin Gothic Medium" panose="020B0603020102020204" pitchFamily="34" charset="0"/>
                <a:cs typeface="Franklin Gothic Medium" panose="020B0603020102020204" pitchFamily="34" charset="0"/>
              </a:rPr>
              <a:t>We</a:t>
            </a:r>
            <a:r>
              <a:rPr lang="en-GB" sz="3200" spc="-5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pray</a:t>
            </a:r>
            <a:r>
              <a:rPr lang="en-GB" sz="3200" spc="-5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for</a:t>
            </a:r>
            <a:r>
              <a:rPr lang="en-GB" sz="3200" spc="-5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all</a:t>
            </a:r>
            <a:r>
              <a:rPr lang="en-GB" sz="3200" spc="-5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churches</a:t>
            </a:r>
            <a:r>
              <a:rPr lang="en-GB" sz="3200" spc="-7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seeking</a:t>
            </a:r>
            <a:r>
              <a:rPr lang="en-GB" sz="3200" spc="-6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to</a:t>
            </a:r>
            <a:r>
              <a:rPr lang="en-GB" sz="3200" spc="-5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make</a:t>
            </a:r>
            <a:r>
              <a:rPr lang="en-GB" sz="3200" spc="-5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sense</a:t>
            </a:r>
            <a:r>
              <a:rPr lang="en-GB" sz="3200" spc="-4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of</a:t>
            </a:r>
            <a:r>
              <a:rPr lang="en-GB" sz="3200" spc="-5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the</a:t>
            </a:r>
            <a:r>
              <a:rPr lang="en-GB" sz="3200" spc="-5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past</a:t>
            </a:r>
            <a:r>
              <a:rPr lang="en-GB" sz="3200" spc="-5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especially</a:t>
            </a:r>
            <a:r>
              <a:rPr lang="en-GB" sz="3200" spc="-28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those seeking to connect, through our Methodist Heritage and</a:t>
            </a:r>
            <a:r>
              <a:rPr lang="en-GB" sz="3200" spc="5" dirty="0">
                <a:effectLst/>
                <a:ea typeface="Franklin Gothic Medium" panose="020B0603020102020204" pitchFamily="34" charset="0"/>
                <a:cs typeface="Franklin Gothic Medium" panose="020B0603020102020204" pitchFamily="34" charset="0"/>
              </a:rPr>
              <a:t> </a:t>
            </a:r>
            <a:r>
              <a:rPr lang="en-GB" sz="3200" spc="-5" dirty="0">
                <a:effectLst/>
                <a:ea typeface="Franklin Gothic Medium" panose="020B0603020102020204" pitchFamily="34" charset="0"/>
                <a:cs typeface="Franklin Gothic Medium" panose="020B0603020102020204" pitchFamily="34" charset="0"/>
              </a:rPr>
              <a:t>Contemporary</a:t>
            </a:r>
            <a:r>
              <a:rPr lang="en-GB" sz="3200" spc="-65" dirty="0">
                <a:effectLst/>
                <a:ea typeface="Franklin Gothic Medium" panose="020B0603020102020204" pitchFamily="34" charset="0"/>
                <a:cs typeface="Franklin Gothic Medium" panose="020B0603020102020204" pitchFamily="34" charset="0"/>
              </a:rPr>
              <a:t> </a:t>
            </a:r>
            <a:r>
              <a:rPr lang="en-GB" sz="3200" spc="-5" dirty="0">
                <a:effectLst/>
                <a:ea typeface="Franklin Gothic Medium" panose="020B0603020102020204" pitchFamily="34" charset="0"/>
                <a:cs typeface="Franklin Gothic Medium" panose="020B0603020102020204" pitchFamily="34" charset="0"/>
              </a:rPr>
              <a:t>Mission,</a:t>
            </a:r>
            <a:r>
              <a:rPr lang="en-GB" sz="3200" spc="-65" dirty="0">
                <a:effectLst/>
                <a:ea typeface="Franklin Gothic Medium" panose="020B0603020102020204" pitchFamily="34" charset="0"/>
                <a:cs typeface="Franklin Gothic Medium" panose="020B0603020102020204" pitchFamily="34" charset="0"/>
              </a:rPr>
              <a:t> </a:t>
            </a:r>
            <a:r>
              <a:rPr lang="en-GB" sz="3200" spc="-5" dirty="0">
                <a:effectLst/>
                <a:ea typeface="Franklin Gothic Medium" panose="020B0603020102020204" pitchFamily="34" charset="0"/>
                <a:cs typeface="Franklin Gothic Medium" panose="020B0603020102020204" pitchFamily="34" charset="0"/>
              </a:rPr>
              <a:t>to</a:t>
            </a:r>
            <a:r>
              <a:rPr lang="en-GB" sz="3200" spc="-70" dirty="0">
                <a:effectLst/>
                <a:ea typeface="Franklin Gothic Medium" panose="020B0603020102020204" pitchFamily="34" charset="0"/>
                <a:cs typeface="Franklin Gothic Medium" panose="020B0603020102020204" pitchFamily="34" charset="0"/>
              </a:rPr>
              <a:t> </a:t>
            </a:r>
            <a:r>
              <a:rPr lang="en-GB" sz="3200" spc="-5" dirty="0">
                <a:effectLst/>
                <a:ea typeface="Franklin Gothic Medium" panose="020B0603020102020204" pitchFamily="34" charset="0"/>
                <a:cs typeface="Franklin Gothic Medium" panose="020B0603020102020204" pitchFamily="34" charset="0"/>
              </a:rPr>
              <a:t>many</a:t>
            </a:r>
            <a:r>
              <a:rPr lang="en-GB" sz="3200" spc="-70" dirty="0">
                <a:effectLst/>
                <a:ea typeface="Franklin Gothic Medium" panose="020B0603020102020204" pitchFamily="34" charset="0"/>
                <a:cs typeface="Franklin Gothic Medium" panose="020B0603020102020204" pitchFamily="34" charset="0"/>
              </a:rPr>
              <a:t> </a:t>
            </a:r>
            <a:r>
              <a:rPr lang="en-GB" sz="3200" spc="-5" dirty="0">
                <a:effectLst/>
                <a:ea typeface="Franklin Gothic Medium" panose="020B0603020102020204" pitchFamily="34" charset="0"/>
                <a:cs typeface="Franklin Gothic Medium" panose="020B0603020102020204" pitchFamily="34" charset="0"/>
              </a:rPr>
              <a:t>people</a:t>
            </a:r>
            <a:r>
              <a:rPr lang="en-GB" sz="3200" spc="-6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living,</a:t>
            </a:r>
            <a:r>
              <a:rPr lang="en-GB" sz="3200" spc="-6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working</a:t>
            </a:r>
            <a:r>
              <a:rPr lang="en-GB" sz="3200" spc="-7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and</a:t>
            </a:r>
            <a:r>
              <a:rPr lang="en-GB" sz="3200" spc="-7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visiting</a:t>
            </a:r>
            <a:r>
              <a:rPr lang="en-GB" sz="3200" spc="-7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our</a:t>
            </a:r>
            <a:r>
              <a:rPr lang="en-GB" sz="3200" spc="-28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villages,</a:t>
            </a:r>
            <a:r>
              <a:rPr lang="en-GB" sz="3200" spc="-4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towns</a:t>
            </a:r>
            <a:r>
              <a:rPr lang="en-GB" sz="3200" spc="-5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and</a:t>
            </a:r>
            <a:r>
              <a:rPr lang="en-GB" sz="3200" spc="-4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cities,</a:t>
            </a:r>
            <a:r>
              <a:rPr lang="en-GB" sz="3200" spc="-4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the</a:t>
            </a:r>
            <a:r>
              <a:rPr lang="en-GB" sz="3200" spc="-4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story</a:t>
            </a:r>
            <a:r>
              <a:rPr lang="en-GB" sz="3200" spc="-4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of</a:t>
            </a:r>
            <a:r>
              <a:rPr lang="en-GB" sz="3200" spc="-4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your</a:t>
            </a:r>
            <a:r>
              <a:rPr lang="en-GB" sz="3200" spc="-4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abiding</a:t>
            </a:r>
            <a:r>
              <a:rPr lang="en-GB" sz="3200" spc="-4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love</a:t>
            </a:r>
            <a:r>
              <a:rPr lang="en-GB" sz="3200" spc="-4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for</a:t>
            </a:r>
            <a:r>
              <a:rPr lang="en-GB" sz="3200" spc="-4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us</a:t>
            </a:r>
            <a:r>
              <a:rPr lang="en-GB" sz="3200" spc="-5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in</a:t>
            </a:r>
            <a:r>
              <a:rPr lang="en-GB" sz="3200" spc="-5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every</a:t>
            </a:r>
            <a:r>
              <a:rPr lang="en-GB" sz="3200" spc="-28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generation, that we might be alive to the challenge of God’s mission</a:t>
            </a:r>
            <a:r>
              <a:rPr lang="en-GB" sz="3200" spc="-28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today</a:t>
            </a:r>
            <a:r>
              <a:rPr lang="en-GB" sz="3200" spc="-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and</a:t>
            </a:r>
            <a:r>
              <a:rPr lang="en-GB" sz="3200" spc="-1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the</a:t>
            </a:r>
            <a:r>
              <a:rPr lang="en-GB" sz="3200" spc="-1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work</a:t>
            </a:r>
            <a:r>
              <a:rPr lang="en-GB" sz="3200" spc="-1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we</a:t>
            </a:r>
            <a:r>
              <a:rPr lang="en-GB" sz="3200" spc="-1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must</a:t>
            </a:r>
            <a:r>
              <a:rPr lang="en-GB" sz="3200" spc="-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do</a:t>
            </a:r>
            <a:r>
              <a:rPr lang="en-GB" sz="3200" spc="-1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for</a:t>
            </a:r>
            <a:r>
              <a:rPr lang="en-GB" sz="3200" spc="-1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the</a:t>
            </a:r>
            <a:r>
              <a:rPr lang="en-GB" sz="3200" spc="-1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future.</a:t>
            </a:r>
          </a:p>
          <a:p>
            <a:pPr marL="0" indent="0">
              <a:buNone/>
            </a:pPr>
            <a:endParaRPr lang="en-GB" sz="3200" dirty="0">
              <a:ea typeface="Franklin Gothic Medium" panose="020B0603020102020204" pitchFamily="34" charset="0"/>
              <a:cs typeface="Franklin Gothic Medium" panose="020B0603020102020204" pitchFamily="34" charset="0"/>
            </a:endParaRPr>
          </a:p>
          <a:p>
            <a:pPr marL="0" indent="0">
              <a:buNone/>
            </a:pPr>
            <a:r>
              <a:rPr lang="en-GB" sz="3200" dirty="0">
                <a:effectLst/>
                <a:ea typeface="Franklin Gothic Medium" panose="020B0603020102020204" pitchFamily="34" charset="0"/>
                <a:cs typeface="Franklin Gothic Medium" panose="020B0603020102020204" pitchFamily="34" charset="0"/>
              </a:rPr>
              <a:t>We</a:t>
            </a:r>
            <a:r>
              <a:rPr lang="en-GB" sz="3200" spc="-4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ask</a:t>
            </a:r>
            <a:r>
              <a:rPr lang="en-GB" sz="3200" spc="-4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these</a:t>
            </a:r>
            <a:r>
              <a:rPr lang="en-GB" sz="3200" spc="-4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things</a:t>
            </a:r>
            <a:r>
              <a:rPr lang="en-GB" sz="3200" spc="-5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through</a:t>
            </a:r>
            <a:r>
              <a:rPr lang="en-GB" sz="3200" spc="-4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the</a:t>
            </a:r>
            <a:r>
              <a:rPr lang="en-GB" sz="3200" spc="-4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name</a:t>
            </a:r>
            <a:r>
              <a:rPr lang="en-GB" sz="3200" spc="-4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of</a:t>
            </a:r>
            <a:r>
              <a:rPr lang="en-GB" sz="3200" spc="-4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Jesus</a:t>
            </a:r>
            <a:r>
              <a:rPr lang="en-GB" sz="3200" spc="-4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Christ</a:t>
            </a:r>
            <a:r>
              <a:rPr lang="en-GB" sz="3200" spc="-4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our</a:t>
            </a:r>
            <a:r>
              <a:rPr lang="en-GB" sz="3200" spc="-40"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Lord</a:t>
            </a:r>
            <a:r>
              <a:rPr lang="en-GB" sz="3200" spc="-4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and</a:t>
            </a:r>
            <a:r>
              <a:rPr lang="en-GB" sz="3200" spc="-28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Saviour,</a:t>
            </a:r>
            <a:r>
              <a:rPr lang="en-GB" sz="3200" spc="-5" dirty="0">
                <a:effectLst/>
                <a:ea typeface="Franklin Gothic Medium" panose="020B0603020102020204" pitchFamily="34" charset="0"/>
                <a:cs typeface="Franklin Gothic Medium" panose="020B0603020102020204" pitchFamily="34" charset="0"/>
              </a:rPr>
              <a:t> </a:t>
            </a:r>
            <a:r>
              <a:rPr lang="en-GB" sz="3200" dirty="0">
                <a:effectLst/>
                <a:ea typeface="Franklin Gothic Medium" panose="020B0603020102020204" pitchFamily="34" charset="0"/>
                <a:cs typeface="Franklin Gothic Medium" panose="020B0603020102020204" pitchFamily="34" charset="0"/>
              </a:rPr>
              <a:t>Amen</a:t>
            </a:r>
            <a:endParaRPr lang="en-GB" sz="3200" dirty="0">
              <a:ea typeface="Verdana" panose="020B0604030504040204" pitchFamily="34" charset="0"/>
            </a:endParaRPr>
          </a:p>
          <a:p>
            <a:pPr marL="0" indent="0">
              <a:buNone/>
            </a:pPr>
            <a:endParaRPr lang="en-GB" sz="3200" dirty="0">
              <a:effectLst/>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pic>
        <p:nvPicPr>
          <p:cNvPr id="4" name="Picture 3" descr="Text&#10;&#10;Description automatically generated">
            <a:extLst>
              <a:ext uri="{FF2B5EF4-FFF2-40B4-BE49-F238E27FC236}">
                <a16:creationId xmlns:a16="http://schemas.microsoft.com/office/drawing/2014/main" id="{94364515-A85A-8FAC-D496-ABA31A15C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2879" y="5086428"/>
            <a:ext cx="2768082" cy="1771572"/>
          </a:xfrm>
          <a:prstGeom prst="rect">
            <a:avLst/>
          </a:prstGeom>
        </p:spPr>
      </p:pic>
    </p:spTree>
    <p:extLst>
      <p:ext uri="{BB962C8B-B14F-4D97-AF65-F5344CB8AC3E}">
        <p14:creationId xmlns:p14="http://schemas.microsoft.com/office/powerpoint/2010/main" val="3217364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6490FB-47C4-B3EA-9665-289873BBDCEB}"/>
              </a:ext>
            </a:extLst>
          </p:cNvPr>
          <p:cNvSpPr txBox="1"/>
          <p:nvPr/>
        </p:nvSpPr>
        <p:spPr>
          <a:xfrm>
            <a:off x="1741251" y="1420238"/>
            <a:ext cx="8706255" cy="2554545"/>
          </a:xfrm>
          <a:prstGeom prst="rect">
            <a:avLst/>
          </a:prstGeom>
          <a:noFill/>
        </p:spPr>
        <p:txBody>
          <a:bodyPr wrap="square" rtlCol="0">
            <a:spAutoFit/>
          </a:bodyPr>
          <a:lstStyle/>
          <a:p>
            <a:r>
              <a:rPr lang="en-GB" sz="3200" dirty="0"/>
              <a:t>Introduction to Hugh Bourne and Primitive Methodism: </a:t>
            </a:r>
          </a:p>
          <a:p>
            <a:endParaRPr lang="en-GB" sz="3200" dirty="0"/>
          </a:p>
          <a:p>
            <a:r>
              <a:rPr lang="en-GB" sz="3200" dirty="0"/>
              <a:t>Monologue available to download at </a:t>
            </a:r>
            <a:r>
              <a:rPr lang="en-GB" sz="3200" dirty="0">
                <a:hlinkClick r:id="rId2"/>
              </a:rPr>
              <a:t>www.engleseabrook.org.uk</a:t>
            </a:r>
            <a:r>
              <a:rPr lang="en-GB" sz="3200" dirty="0"/>
              <a:t> </a:t>
            </a:r>
          </a:p>
        </p:txBody>
      </p:sp>
      <p:pic>
        <p:nvPicPr>
          <p:cNvPr id="3" name="Picture 2" descr="Text&#10;&#10;Description automatically generated">
            <a:extLst>
              <a:ext uri="{FF2B5EF4-FFF2-40B4-BE49-F238E27FC236}">
                <a16:creationId xmlns:a16="http://schemas.microsoft.com/office/drawing/2014/main" id="{A0BC8A94-3971-75E7-FDDD-1F38467B91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8325" y="4551976"/>
            <a:ext cx="2768082" cy="1771572"/>
          </a:xfrm>
          <a:prstGeom prst="rect">
            <a:avLst/>
          </a:prstGeom>
        </p:spPr>
      </p:pic>
    </p:spTree>
    <p:extLst>
      <p:ext uri="{BB962C8B-B14F-4D97-AF65-F5344CB8AC3E}">
        <p14:creationId xmlns:p14="http://schemas.microsoft.com/office/powerpoint/2010/main" val="3358649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1DEBE7-335C-48CA-A04A-B8D7AB43CC33}"/>
              </a:ext>
            </a:extLst>
          </p:cNvPr>
          <p:cNvSpPr txBox="1"/>
          <p:nvPr/>
        </p:nvSpPr>
        <p:spPr>
          <a:xfrm>
            <a:off x="1659293" y="779854"/>
            <a:ext cx="9723120" cy="800219"/>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Hymn by Andrew Pratt (tune Regent Square)</a:t>
            </a:r>
          </a:p>
          <a:p>
            <a:endParaRPr lang="en-GB" dirty="0"/>
          </a:p>
        </p:txBody>
      </p:sp>
      <p:sp>
        <p:nvSpPr>
          <p:cNvPr id="6" name="Content Placeholder 5">
            <a:extLst>
              <a:ext uri="{FF2B5EF4-FFF2-40B4-BE49-F238E27FC236}">
                <a16:creationId xmlns:a16="http://schemas.microsoft.com/office/drawing/2014/main" id="{FBDE7A51-2AAF-7C2C-B090-1FC8F43C99EA}"/>
              </a:ext>
            </a:extLst>
          </p:cNvPr>
          <p:cNvSpPr>
            <a:spLocks noGrp="1"/>
          </p:cNvSpPr>
          <p:nvPr>
            <p:ph idx="1"/>
          </p:nvPr>
        </p:nvSpPr>
        <p:spPr>
          <a:xfrm>
            <a:off x="2527041" y="1853617"/>
            <a:ext cx="7027506" cy="4351338"/>
          </a:xfrm>
        </p:spPr>
        <p:txBody>
          <a:bodyPr>
            <a:normAutofit/>
          </a:bodyPr>
          <a:lstStyle/>
          <a:p>
            <a:pPr marL="0" indent="0">
              <a:spcBef>
                <a:spcPts val="0"/>
              </a:spcBef>
              <a:buNone/>
            </a:pPr>
            <a:r>
              <a:rPr lang="en-GB" sz="3200" dirty="0"/>
              <a:t>We will join in celebration </a:t>
            </a:r>
          </a:p>
          <a:p>
            <a:pPr marL="0" indent="0">
              <a:spcBef>
                <a:spcPts val="0"/>
              </a:spcBef>
              <a:buNone/>
            </a:pPr>
            <a:r>
              <a:rPr lang="en-GB" sz="3200" dirty="0"/>
              <a:t>of the line in which we stand, </a:t>
            </a:r>
          </a:p>
          <a:p>
            <a:pPr marL="0" indent="0">
              <a:spcBef>
                <a:spcPts val="0"/>
              </a:spcBef>
              <a:buNone/>
            </a:pPr>
            <a:r>
              <a:rPr lang="en-GB" sz="3200" dirty="0"/>
              <a:t>grown beyond imagination, </a:t>
            </a:r>
          </a:p>
          <a:p>
            <a:pPr marL="0" indent="0">
              <a:spcBef>
                <a:spcPts val="0"/>
              </a:spcBef>
              <a:buNone/>
            </a:pPr>
            <a:r>
              <a:rPr lang="en-GB" sz="3200" dirty="0"/>
              <a:t>grace for all throughout the land: </a:t>
            </a:r>
          </a:p>
          <a:p>
            <a:pPr marL="0" indent="0">
              <a:spcBef>
                <a:spcPts val="0"/>
              </a:spcBef>
              <a:buNone/>
            </a:pPr>
            <a:r>
              <a:rPr lang="en-GB" sz="3200" dirty="0"/>
              <a:t>sisters, brothers, (sisters, brothers), </a:t>
            </a:r>
          </a:p>
          <a:p>
            <a:pPr marL="0" indent="0">
              <a:spcBef>
                <a:spcPts val="0"/>
              </a:spcBef>
              <a:buNone/>
            </a:pPr>
            <a:r>
              <a:rPr lang="en-GB" sz="3200" dirty="0"/>
              <a:t>here in union, hand in hand.</a:t>
            </a:r>
          </a:p>
        </p:txBody>
      </p:sp>
      <p:pic>
        <p:nvPicPr>
          <p:cNvPr id="7" name="Picture 6" descr="Text&#10;&#10;Description automatically generated">
            <a:extLst>
              <a:ext uri="{FF2B5EF4-FFF2-40B4-BE49-F238E27FC236}">
                <a16:creationId xmlns:a16="http://schemas.microsoft.com/office/drawing/2014/main" id="{576D80B2-FF45-61BC-8F5B-020EBE8F9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2879" y="5086428"/>
            <a:ext cx="2768082" cy="1771572"/>
          </a:xfrm>
          <a:prstGeom prst="rect">
            <a:avLst/>
          </a:prstGeom>
        </p:spPr>
      </p:pic>
    </p:spTree>
    <p:extLst>
      <p:ext uri="{BB962C8B-B14F-4D97-AF65-F5344CB8AC3E}">
        <p14:creationId xmlns:p14="http://schemas.microsoft.com/office/powerpoint/2010/main" val="1403056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1276</Words>
  <Application>Microsoft Office PowerPoint</Application>
  <PresentationFormat>Widescreen</PresentationFormat>
  <Paragraphs>91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Meiryo</vt:lpstr>
      <vt:lpstr>Arial</vt:lpstr>
      <vt:lpstr>Calibri</vt:lpstr>
      <vt:lpstr>Calibri Light</vt:lpstr>
      <vt:lpstr>Franklin Gothic Medium</vt:lpstr>
      <vt:lpstr>Verdana</vt:lpstr>
      <vt:lpstr>Office Theme</vt:lpstr>
      <vt:lpstr>Order of Service for the 250th Anniversary of Hugh Bourne’s Birth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Brown</dc:creator>
  <cp:lastModifiedBy>Ruth Hilton</cp:lastModifiedBy>
  <cp:revision>2</cp:revision>
  <dcterms:created xsi:type="dcterms:W3CDTF">2022-06-02T10:59:53Z</dcterms:created>
  <dcterms:modified xsi:type="dcterms:W3CDTF">2022-06-10T09:45:41Z</dcterms:modified>
</cp:coreProperties>
</file>